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03" r:id="rId15"/>
    <p:sldId id="268" r:id="rId16"/>
    <p:sldId id="298" r:id="rId17"/>
    <p:sldId id="300" r:id="rId18"/>
    <p:sldId id="301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30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4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4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4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2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4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5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8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D838-F616-42C1-A42F-297CA0346C20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4A0C6-E8C2-4C49-8AAA-63939C40D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1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364925" y="2514600"/>
            <a:ext cx="8321875" cy="2554545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THCS &amp; THPT LÊ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CHUYÊN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 ÔN THI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THPTQG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LỊCH SỬ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GVTH: Mai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5" y="40431"/>
            <a:ext cx="2149675" cy="22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ĐỊA CHỦ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09800" y="3162300"/>
            <a:ext cx="1371600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81400" y="2857500"/>
            <a:ext cx="3352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 ĐỊA CHỦ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4267200"/>
            <a:ext cx="502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TRUNG, TIỂU ĐỊA CHỦ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2209800" y="37338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59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75518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TƯ SẢN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,…: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82091" y="2504209"/>
            <a:ext cx="9906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54382" y="3037609"/>
            <a:ext cx="990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2286000"/>
            <a:ext cx="441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 SẢN MẠI BẢN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3418609"/>
            <a:ext cx="44196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 SẢN DÂN TỘC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8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PTSX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TBCN;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Ăngghen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XIX;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Nam: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CTTG1.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&gt; 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TƯ SẢN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2286000"/>
            <a:ext cx="106680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3733800"/>
            <a:ext cx="1143000" cy="1562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3733800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24200" y="1600200"/>
            <a:ext cx="4953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Tẩy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4200" y="3200400"/>
            <a:ext cx="49530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62300" y="4876800"/>
            <a:ext cx="49149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00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TIỂU TƯ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SẢN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2286000"/>
            <a:ext cx="106680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5" idx="1"/>
          </p:cNvCxnSpPr>
          <p:nvPr/>
        </p:nvCxnSpPr>
        <p:spPr>
          <a:xfrm>
            <a:off x="1905000" y="3733800"/>
            <a:ext cx="1312716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905000" y="3200400"/>
            <a:ext cx="11430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62300" y="1600200"/>
            <a:ext cx="58293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niên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90008" y="2819400"/>
            <a:ext cx="5801591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7716" y="3886200"/>
            <a:ext cx="5773883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Nam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endCxn id="16" idx="1"/>
          </p:cNvCxnSpPr>
          <p:nvPr/>
        </p:nvCxnSpPr>
        <p:spPr>
          <a:xfrm>
            <a:off x="1905000" y="3733800"/>
            <a:ext cx="1312717" cy="1790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217717" y="5105400"/>
            <a:ext cx="5773883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Trinh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CÔNG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NHÂN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98073" y="3448050"/>
            <a:ext cx="1312716" cy="571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905000" y="2396837"/>
            <a:ext cx="1312716" cy="10321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17716" y="2050473"/>
            <a:ext cx="5801591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Sài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Gòn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7716" y="3581400"/>
            <a:ext cx="5773883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 Son (8/1925)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mở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đấu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tự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9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Nam.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8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KIẾN THỨC TRỌNG TÂM TRONG PHẦN LỊCH SỬ VIỆT NAM GIAI ĐOẠN 1919 – 1930</a:t>
            </a:r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74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1919,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Vécxai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Nam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tưởng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bọn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quốc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1920,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đường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cứu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1920,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yêu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trở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sản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Nam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26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6/1925,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(KHUYNH HƯỚNG VÔ SẢN)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9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huấn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1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16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(KHUYNH HƯỚNG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DÂN CHỦ TƯ SẢN)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–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1929,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4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BÀI TẬP TRẮC NGHIỆM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9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Trong chương trình khai thác thuộc địa lần thứ hai, Pháp đầu tư vốn nhiều nhất vào ngành nào?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Ngoại thương.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Công nghiệp nặng.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và khai mỏ.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Giao thông vậ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tải.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(11/1917).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Vécxai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(6/1919).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(12/1920).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9382" y="2362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53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Phong trào đấu tranh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ầu tiên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do giai cấp tư sản dân tộc tiến hành, đó 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hống độc quyền cảng Sài Gòn.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hống độc quyền xuất khẩu lúa gạo ở Nam kì.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hong trào </a:t>
            </a:r>
            <a:r>
              <a:rPr lang="vi-VN" baseline="30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Chấn hưng nội hóa” “ Bài trừ ngoại hóa”.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hành lập đảng Lập hiến để tập hợp lực lượng quần chúng.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3886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NỘI DUNG CHÍNH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47545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1919 – 1930.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CTTG1.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Việt Nam nghĩa đoàn, Hội Phục Việt, Hội Hưng Nam, Đảng Thanh niên là những tổ chức chính trị của giai cấp nào?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UcPeriod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Tiểu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Tư sản Việt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Công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Tư sản và tiểu tư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32766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7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Những tờ báo tiến bộ của tầng lớp tiểu tư sản, trí thức Việt Nam xuất bản trong phong trào yêu nước dân chủ công khai (1919 - 1925) 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“Chuông rè”, “An Nam trẻ”, “Nhành lúa”.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“Tin tức , “Thời mới", “Tiếng dân”.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“Chuông rè”, “ Tin tức", “Nhành lúa”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“Chuông rè” “An Nam trẻ”, “Người nhà quê”.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9530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5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Sự kiện nào đánh dấu bước chuyển biến mới của phong trào công nhân Việt Nam từ tự phát sang tự giác?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Cuộc bãi công của công nhân thợ nhuộm ở Chợ Lớn (1922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Cuộc tổng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ã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công của công nhân Bắc Kì (1922).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Bãi công của thợ máy xưởng Ba Son cảng Sài Gòn (8 - 1925).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Cuộc bãi công của 1000 công nhân nhà máy sợi Nam Định (1926).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3886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Sự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kiện nào đánh dấu Nguyễn Ái Quốc đã tìm thấy con đường cứu nước đúng đắn cho dân tộc Việt Nam?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Ái Quốc đưa yêu sách đến Hội nghị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Vécxai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(18-6-1919).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Ái Quốc tham gia sáng lập Đảng Cộng sản Pháp (12-1920).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Ái Quốc đọc sơ thảo Luận cương của Lê-nin về vấn đề dân tộc và thuộc địa (7-1920).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Nguyễn Ái Quốc thành lập tổ chức Hội Việt Nam cách mạng Thanh niên (6-1925).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3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chiến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giới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thuẫn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thuẫn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bách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hàng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Nam?</a:t>
            </a:r>
          </a:p>
          <a:p>
            <a:pPr marL="514350" indent="-514350" algn="just">
              <a:buAutoNum type="alphaU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địa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Địa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?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6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3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vi-VN" sz="30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Sự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kiện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ánh dấu bước ngoặt trong cuộc đời hoạt động của Nguyễn Ái Quốc: đi từ lập trường một người yêu nước chuyển sang lập trường một người cộng sản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ả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nh hưởng của Cách mạng tháng Mười Nga năm 1917 đến tư tưởng cứu nước của Nguyễn Ái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ưa yêu sách đến Hội ngh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ị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 Vécxai (18-6-1919).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ọc sơ thảo luận cương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ủ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Lênin về vấn đề dân tộc và thuộc địa (7-1920).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ỏ phiếu tán thành việc gia nhập Quốc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ế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>
                <a:latin typeface="Times New Roman" pitchFamily="18" charset="0"/>
                <a:cs typeface="Times New Roman" pitchFamily="18" charset="0"/>
              </a:rPr>
              <a:t>thứ III (12-1920).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" y="5029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thơ sau đây của nhà thơ Chế Lan Viên nói đến sự kiện nào trong quá trình hoạt động của Nguyễn Ái Quốc: “Phút khóc đầu tiên là phút Bác Hồ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cười“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Khi sáng lập ra Hội liên hiệp thuộc địa ở Pa-ri.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Khi đọc luận cương của Lê-nin về vấn đề dân tộc và thuộc địa.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Khi viết bài và làm chủ nhiệm tờ báo “Người cùng khổ”.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Khi dự Đại hội Quốc tế Cộng sản lần thứ V (1924).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1055" y="3581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vi-VN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Công lao to lớn đầu tiên của Nguyễn Ái Quốc đối với dân tộc Việt Nam trong những năm 1911-1925 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ìm ra con đường cứu nước đúng đắn cho dân tộc Việt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hành lập Hội Việt Nam cách mạng thanh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rở thành Đảng viên cộng sản đầu tiên của Việt Nam.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ợp nhất ba tổ chức cộng sản thành lập Đảng Cộng sản Việt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2743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luận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Việt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̉.		                       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           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44196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1919 - 1930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CTTG1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1918.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1919.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CTTG1.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737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đuổi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91" y="3200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1927,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huấn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An Nam.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91" y="3200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4958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5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38862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1919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1148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2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4343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SỨC KHỎE VÀ THÀNH CÔNG!</a:t>
            </a:r>
            <a:endParaRPr lang="en-US" sz="4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lphaL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khủng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CTTG1.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(1919 – 1929)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5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than),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3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238"/>
            <a:ext cx="9144000" cy="639762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TBCN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8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695</TotalTime>
  <Words>2953</Words>
  <Application>Microsoft Office PowerPoint</Application>
  <PresentationFormat>On-screen Show (4:3)</PresentationFormat>
  <Paragraphs>250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Chuyên đề 1:</vt:lpstr>
      <vt:lpstr>NỘI DUNG CHÍNH</vt:lpstr>
      <vt:lpstr>1. Khái quát giai đoạn 1919 - 1930</vt:lpstr>
      <vt:lpstr>2. Cuộc khai thác thuộc địa lần thứ hai của TD Pháp</vt:lpstr>
      <vt:lpstr>PowerPoint Presentation</vt:lpstr>
      <vt:lpstr>PowerPoint Presentation</vt:lpstr>
      <vt:lpstr>So sánh với cuộc khai thác thuộc địa lần 1</vt:lpstr>
      <vt:lpstr>Những chuyển biến về kinh tế Việt Nam</vt:lpstr>
      <vt:lpstr>3. Xã hội Việt Nam dưới tác động của cuộc khai thác thuộc địa lần thứ 2.</vt:lpstr>
      <vt:lpstr>PowerPoint Presentation</vt:lpstr>
      <vt:lpstr>PowerPoint Presentation</vt:lpstr>
      <vt:lpstr>PowerPoint Presentation</vt:lpstr>
      <vt:lpstr>Điều kiện để giai cấp công nhân nắm quyền lãnh đạo cách mạng Việt Nam</vt:lpstr>
      <vt:lpstr> 4. Những mâu thuẫn trong lòng xã hội Việt Nam sau CTTG1. </vt:lpstr>
      <vt:lpstr>Hoạt động của tư sản, tiểu tư sản, công nhân</vt:lpstr>
      <vt:lpstr>Hoạt động của tư sản, tiểu tư sản, công nhân</vt:lpstr>
      <vt:lpstr>Hoạt động của tư sản, tiểu tư sản, công nhân</vt:lpstr>
      <vt:lpstr>5. Vai trò của Nguyễn Ái Quốc đối với sự ra đời của Đảng Cộng sản Việt Nam</vt:lpstr>
      <vt:lpstr> Thứ nhất: Sự chuẩn bị về chính trị và tư tưởng cho sự ra đời của Đảng. </vt:lpstr>
      <vt:lpstr>Thứ hai: Sự chuẩn bị về tổ chức cho sự ra đời của Đảng.</vt:lpstr>
      <vt:lpstr>PowerPoint Presentation</vt:lpstr>
      <vt:lpstr>Thứ ba, triệu tập hội nghị hợp nhất các tổ chức cộng sản để thành lập Đảng Cộng sản Việt Nam.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 1:</dc:title>
  <dc:creator>This-PC</dc:creator>
  <cp:lastModifiedBy>This-PC</cp:lastModifiedBy>
  <cp:revision>77</cp:revision>
  <dcterms:created xsi:type="dcterms:W3CDTF">2020-03-15T09:10:41Z</dcterms:created>
  <dcterms:modified xsi:type="dcterms:W3CDTF">2020-03-24T09:39:03Z</dcterms:modified>
</cp:coreProperties>
</file>