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687" r:id="rId2"/>
    <p:sldMasterId id="2147483699" r:id="rId3"/>
  </p:sldMasterIdLst>
  <p:notesMasterIdLst>
    <p:notesMasterId r:id="rId55"/>
  </p:notesMasterIdLst>
  <p:sldIdLst>
    <p:sldId id="465" r:id="rId4"/>
    <p:sldId id="394" r:id="rId5"/>
    <p:sldId id="391" r:id="rId6"/>
    <p:sldId id="395" r:id="rId7"/>
    <p:sldId id="396" r:id="rId8"/>
    <p:sldId id="397" r:id="rId9"/>
    <p:sldId id="393" r:id="rId10"/>
    <p:sldId id="449" r:id="rId11"/>
    <p:sldId id="398" r:id="rId12"/>
    <p:sldId id="401" r:id="rId13"/>
    <p:sldId id="445" r:id="rId14"/>
    <p:sldId id="457" r:id="rId15"/>
    <p:sldId id="399" r:id="rId16"/>
    <p:sldId id="461" r:id="rId17"/>
    <p:sldId id="384" r:id="rId18"/>
    <p:sldId id="444" r:id="rId19"/>
    <p:sldId id="400" r:id="rId20"/>
    <p:sldId id="403" r:id="rId21"/>
    <p:sldId id="404" r:id="rId22"/>
    <p:sldId id="408" r:id="rId23"/>
    <p:sldId id="450" r:id="rId24"/>
    <p:sldId id="456" r:id="rId25"/>
    <p:sldId id="406" r:id="rId26"/>
    <p:sldId id="458" r:id="rId27"/>
    <p:sldId id="455" r:id="rId28"/>
    <p:sldId id="405" r:id="rId29"/>
    <p:sldId id="407" r:id="rId30"/>
    <p:sldId id="452" r:id="rId31"/>
    <p:sldId id="451" r:id="rId32"/>
    <p:sldId id="454" r:id="rId33"/>
    <p:sldId id="409" r:id="rId34"/>
    <p:sldId id="460" r:id="rId35"/>
    <p:sldId id="410" r:id="rId36"/>
    <p:sldId id="447" r:id="rId37"/>
    <p:sldId id="414" r:id="rId38"/>
    <p:sldId id="415" r:id="rId39"/>
    <p:sldId id="416" r:id="rId40"/>
    <p:sldId id="446" r:id="rId41"/>
    <p:sldId id="448" r:id="rId42"/>
    <p:sldId id="417" r:id="rId43"/>
    <p:sldId id="418" r:id="rId44"/>
    <p:sldId id="453" r:id="rId45"/>
    <p:sldId id="419" r:id="rId46"/>
    <p:sldId id="420" r:id="rId47"/>
    <p:sldId id="423" r:id="rId48"/>
    <p:sldId id="463" r:id="rId49"/>
    <p:sldId id="462" r:id="rId50"/>
    <p:sldId id="424" r:id="rId51"/>
    <p:sldId id="425" r:id="rId52"/>
    <p:sldId id="426" r:id="rId53"/>
    <p:sldId id="443" r:id="rId5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99"/>
    <a:srgbClr val="3333FF"/>
    <a:srgbClr val="FFFFCC"/>
    <a:srgbClr val="99FFCC"/>
    <a:srgbClr val="2A4F86"/>
    <a:srgbClr val="C0C0C0"/>
    <a:srgbClr val="8FAFE9"/>
    <a:srgbClr val="3E68D0"/>
    <a:srgbClr val="6C89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autoAdjust="0"/>
  </p:normalViewPr>
  <p:slideViewPr>
    <p:cSldViewPr>
      <p:cViewPr varScale="1">
        <p:scale>
          <a:sx n="74" d="100"/>
          <a:sy n="74" d="100"/>
        </p:scale>
        <p:origin x="-1296" y="-9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5C676-73B9-47F3-97DD-B8CF3CB719F8}" type="datetimeFigureOut">
              <a:rPr lang="en-US" smtClean="0"/>
              <a:t>4/3/2020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7CC6F8-2BBE-478B-8C9B-EA059A90D654}" type="slidenum">
              <a:rPr lang="en-US" smtClean="0"/>
              <a:t>‹#›</a:t>
            </a:fld>
            <a:endParaRPr lang="en-US"/>
          </a:p>
        </p:txBody>
      </p:sp>
    </p:spTree>
    <p:extLst>
      <p:ext uri="{BB962C8B-B14F-4D97-AF65-F5344CB8AC3E}">
        <p14:creationId xmlns:p14="http://schemas.microsoft.com/office/powerpoint/2010/main" val="4160387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389F8F-B984-4BE4-982A-BC36883A4F18}"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55C37-8103-42F1-B0DA-EAF1C1B6106E}" type="slidenum">
              <a:rPr lang="en-US" smtClean="0"/>
              <a:t>‹#›</a:t>
            </a:fld>
            <a:endParaRPr lang="en-US"/>
          </a:p>
        </p:txBody>
      </p:sp>
      <p:grpSp>
        <p:nvGrpSpPr>
          <p:cNvPr id="7" name="Group 1"/>
          <p:cNvGrpSpPr>
            <a:grpSpLocks/>
          </p:cNvGrpSpPr>
          <p:nvPr userDrawn="1"/>
        </p:nvGrpSpPr>
        <p:grpSpPr bwMode="auto">
          <a:xfrm>
            <a:off x="26988" y="3177"/>
            <a:ext cx="9199562" cy="6911975"/>
            <a:chOff x="26988" y="3175"/>
            <a:chExt cx="9199562" cy="6911975"/>
          </a:xfrm>
        </p:grpSpPr>
        <p:grpSp>
          <p:nvGrpSpPr>
            <p:cNvPr id="8" name="Group 12"/>
            <p:cNvGrpSpPr>
              <a:grpSpLocks/>
            </p:cNvGrpSpPr>
            <p:nvPr/>
          </p:nvGrpSpPr>
          <p:grpSpPr bwMode="auto">
            <a:xfrm>
              <a:off x="26988" y="38100"/>
              <a:ext cx="8686800" cy="6378575"/>
              <a:chOff x="88" y="192"/>
              <a:chExt cx="4512" cy="6261"/>
            </a:xfrm>
          </p:grpSpPr>
          <p:grpSp>
            <p:nvGrpSpPr>
              <p:cNvPr id="21" name="Group 7"/>
              <p:cNvGrpSpPr>
                <a:grpSpLocks/>
              </p:cNvGrpSpPr>
              <p:nvPr/>
            </p:nvGrpSpPr>
            <p:grpSpPr bwMode="auto">
              <a:xfrm>
                <a:off x="96" y="192"/>
                <a:ext cx="42" cy="6261"/>
                <a:chOff x="1248" y="816"/>
                <a:chExt cx="28" cy="3602"/>
              </a:xfrm>
            </p:grpSpPr>
            <p:sp>
              <p:nvSpPr>
                <p:cNvPr id="26" name="Line 4"/>
                <p:cNvSpPr>
                  <a:spLocks noChangeShapeType="1"/>
                </p:cNvSpPr>
                <p:nvPr/>
              </p:nvSpPr>
              <p:spPr bwMode="auto">
                <a:xfrm>
                  <a:off x="1248" y="816"/>
                  <a:ext cx="3" cy="3602"/>
                </a:xfrm>
                <a:prstGeom prst="line">
                  <a:avLst/>
                </a:prstGeom>
                <a:noFill/>
                <a:ln w="63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5"/>
                <p:cNvSpPr>
                  <a:spLocks noChangeShapeType="1"/>
                </p:cNvSpPr>
                <p:nvPr/>
              </p:nvSpPr>
              <p:spPr bwMode="auto">
                <a:xfrm>
                  <a:off x="1264" y="843"/>
                  <a:ext cx="0" cy="1632"/>
                </a:xfrm>
                <a:prstGeom prst="line">
                  <a:avLst/>
                </a:prstGeom>
                <a:noFill/>
                <a:ln w="63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6"/>
                <p:cNvSpPr>
                  <a:spLocks noChangeShapeType="1"/>
                </p:cNvSpPr>
                <p:nvPr/>
              </p:nvSpPr>
              <p:spPr bwMode="auto">
                <a:xfrm>
                  <a:off x="1276" y="829"/>
                  <a:ext cx="0" cy="864"/>
                </a:xfrm>
                <a:prstGeom prst="line">
                  <a:avLst/>
                </a:prstGeom>
                <a:noFill/>
                <a:ln w="635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 name="Group 8"/>
              <p:cNvGrpSpPr>
                <a:grpSpLocks/>
              </p:cNvGrpSpPr>
              <p:nvPr/>
            </p:nvGrpSpPr>
            <p:grpSpPr bwMode="auto">
              <a:xfrm rot="16200000" flipH="1">
                <a:off x="2320" y="-2040"/>
                <a:ext cx="48" cy="4512"/>
                <a:chOff x="1248" y="816"/>
                <a:chExt cx="32" cy="2016"/>
              </a:xfrm>
            </p:grpSpPr>
            <p:sp>
              <p:nvSpPr>
                <p:cNvPr id="23" name="Line 9"/>
                <p:cNvSpPr>
                  <a:spLocks noChangeShapeType="1"/>
                </p:cNvSpPr>
                <p:nvPr/>
              </p:nvSpPr>
              <p:spPr bwMode="auto">
                <a:xfrm>
                  <a:off x="1248" y="816"/>
                  <a:ext cx="0" cy="2016"/>
                </a:xfrm>
                <a:prstGeom prst="line">
                  <a:avLst/>
                </a:prstGeom>
                <a:noFill/>
                <a:ln w="63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0"/>
                <p:cNvSpPr>
                  <a:spLocks noChangeShapeType="1"/>
                </p:cNvSpPr>
                <p:nvPr/>
              </p:nvSpPr>
              <p:spPr bwMode="auto">
                <a:xfrm>
                  <a:off x="1264" y="816"/>
                  <a:ext cx="0" cy="1632"/>
                </a:xfrm>
                <a:prstGeom prst="line">
                  <a:avLst/>
                </a:prstGeom>
                <a:noFill/>
                <a:ln w="63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11"/>
                <p:cNvSpPr>
                  <a:spLocks noChangeShapeType="1"/>
                </p:cNvSpPr>
                <p:nvPr/>
              </p:nvSpPr>
              <p:spPr bwMode="auto">
                <a:xfrm>
                  <a:off x="1280" y="816"/>
                  <a:ext cx="0" cy="864"/>
                </a:xfrm>
                <a:prstGeom prst="line">
                  <a:avLst/>
                </a:prstGeom>
                <a:noFill/>
                <a:ln w="635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9" name="Group 13"/>
            <p:cNvGrpSpPr>
              <a:grpSpLocks/>
            </p:cNvGrpSpPr>
            <p:nvPr/>
          </p:nvGrpSpPr>
          <p:grpSpPr bwMode="auto">
            <a:xfrm rot="10800000">
              <a:off x="150813" y="268288"/>
              <a:ext cx="8921750" cy="6553200"/>
              <a:chOff x="36" y="156"/>
              <a:chExt cx="4565" cy="3540"/>
            </a:xfrm>
          </p:grpSpPr>
          <p:grpSp>
            <p:nvGrpSpPr>
              <p:cNvPr id="13" name="Group 14"/>
              <p:cNvGrpSpPr>
                <a:grpSpLocks/>
              </p:cNvGrpSpPr>
              <p:nvPr/>
            </p:nvGrpSpPr>
            <p:grpSpPr bwMode="auto">
              <a:xfrm>
                <a:off x="36" y="192"/>
                <a:ext cx="39" cy="3504"/>
                <a:chOff x="1208" y="816"/>
                <a:chExt cx="26" cy="2016"/>
              </a:xfrm>
            </p:grpSpPr>
            <p:sp>
              <p:nvSpPr>
                <p:cNvPr id="18" name="Line 15"/>
                <p:cNvSpPr>
                  <a:spLocks noChangeShapeType="1"/>
                </p:cNvSpPr>
                <p:nvPr/>
              </p:nvSpPr>
              <p:spPr bwMode="auto">
                <a:xfrm>
                  <a:off x="1208" y="816"/>
                  <a:ext cx="0" cy="2016"/>
                </a:xfrm>
                <a:prstGeom prst="line">
                  <a:avLst/>
                </a:prstGeom>
                <a:noFill/>
                <a:ln w="63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6"/>
                <p:cNvSpPr>
                  <a:spLocks noChangeShapeType="1"/>
                </p:cNvSpPr>
                <p:nvPr/>
              </p:nvSpPr>
              <p:spPr bwMode="auto">
                <a:xfrm>
                  <a:off x="1222" y="865"/>
                  <a:ext cx="0" cy="1632"/>
                </a:xfrm>
                <a:prstGeom prst="line">
                  <a:avLst/>
                </a:prstGeom>
                <a:noFill/>
                <a:ln w="63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7"/>
                <p:cNvSpPr>
                  <a:spLocks noChangeShapeType="1"/>
                </p:cNvSpPr>
                <p:nvPr/>
              </p:nvSpPr>
              <p:spPr bwMode="auto">
                <a:xfrm>
                  <a:off x="1234" y="890"/>
                  <a:ext cx="0" cy="864"/>
                </a:xfrm>
                <a:prstGeom prst="line">
                  <a:avLst/>
                </a:prstGeom>
                <a:noFill/>
                <a:ln w="635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 name="Group 18"/>
              <p:cNvGrpSpPr>
                <a:grpSpLocks/>
              </p:cNvGrpSpPr>
              <p:nvPr/>
            </p:nvGrpSpPr>
            <p:grpSpPr bwMode="auto">
              <a:xfrm rot="16200000" flipH="1">
                <a:off x="2324" y="-2079"/>
                <a:ext cx="42" cy="4512"/>
                <a:chOff x="1224" y="816"/>
                <a:chExt cx="28" cy="2016"/>
              </a:xfrm>
            </p:grpSpPr>
            <p:sp>
              <p:nvSpPr>
                <p:cNvPr id="15" name="Line 19"/>
                <p:cNvSpPr>
                  <a:spLocks noChangeShapeType="1"/>
                </p:cNvSpPr>
                <p:nvPr/>
              </p:nvSpPr>
              <p:spPr bwMode="auto">
                <a:xfrm>
                  <a:off x="1224" y="816"/>
                  <a:ext cx="0" cy="2016"/>
                </a:xfrm>
                <a:prstGeom prst="line">
                  <a:avLst/>
                </a:prstGeom>
                <a:noFill/>
                <a:ln w="63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0"/>
                <p:cNvSpPr>
                  <a:spLocks noChangeShapeType="1"/>
                </p:cNvSpPr>
                <p:nvPr/>
              </p:nvSpPr>
              <p:spPr bwMode="auto">
                <a:xfrm>
                  <a:off x="1236" y="816"/>
                  <a:ext cx="0" cy="1632"/>
                </a:xfrm>
                <a:prstGeom prst="line">
                  <a:avLst/>
                </a:prstGeom>
                <a:noFill/>
                <a:ln w="63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21"/>
                <p:cNvSpPr>
                  <a:spLocks noChangeShapeType="1"/>
                </p:cNvSpPr>
                <p:nvPr/>
              </p:nvSpPr>
              <p:spPr bwMode="auto">
                <a:xfrm>
                  <a:off x="1252" y="816"/>
                  <a:ext cx="0" cy="864"/>
                </a:xfrm>
                <a:prstGeom prst="line">
                  <a:avLst/>
                </a:prstGeom>
                <a:noFill/>
                <a:ln w="635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pic>
          <p:nvPicPr>
            <p:cNvPr id="10" name="Picture 293" descr="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163" y="6553200"/>
              <a:ext cx="261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14" descr="blumen-pflanzen042[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8443913" y="6191250"/>
              <a:ext cx="7826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36_2_25"/>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85225" y="3175"/>
              <a:ext cx="36353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2900009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389F8F-B984-4BE4-982A-BC36883A4F18}"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55C37-8103-42F1-B0DA-EAF1C1B6106E}" type="slidenum">
              <a:rPr lang="en-US" smtClean="0"/>
              <a:t>‹#›</a:t>
            </a:fld>
            <a:endParaRPr lang="en-US"/>
          </a:p>
        </p:txBody>
      </p:sp>
    </p:spTree>
    <p:extLst>
      <p:ext uri="{BB962C8B-B14F-4D97-AF65-F5344CB8AC3E}">
        <p14:creationId xmlns:p14="http://schemas.microsoft.com/office/powerpoint/2010/main" val="322250070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6"/>
            <a:ext cx="5762625" cy="581183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389F8F-B984-4BE4-982A-BC36883A4F18}"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55C37-8103-42F1-B0DA-EAF1C1B6106E}" type="slidenum">
              <a:rPr lang="en-US" smtClean="0"/>
              <a:t>‹#›</a:t>
            </a:fld>
            <a:endParaRPr lang="en-US"/>
          </a:p>
        </p:txBody>
      </p:sp>
    </p:spTree>
    <p:extLst>
      <p:ext uri="{BB962C8B-B14F-4D97-AF65-F5344CB8AC3E}">
        <p14:creationId xmlns:p14="http://schemas.microsoft.com/office/powerpoint/2010/main" val="291948691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Company Name</a:t>
            </a:r>
            <a:endParaRPr lang="en-US"/>
          </a:p>
        </p:txBody>
      </p:sp>
      <p:sp>
        <p:nvSpPr>
          <p:cNvPr id="4" name="Slide Number Placeholder 3"/>
          <p:cNvSpPr>
            <a:spLocks noGrp="1"/>
          </p:cNvSpPr>
          <p:nvPr>
            <p:ph type="sldNum" sz="quarter" idx="11"/>
          </p:nvPr>
        </p:nvSpPr>
        <p:spPr/>
        <p:txBody>
          <a:bodyPr/>
          <a:lstStyle/>
          <a:p>
            <a:pPr>
              <a:defRPr/>
            </a:pPr>
            <a:fld id="{01158345-1324-4D09-9E8B-D8DAE06E911C}" type="slidenum">
              <a:rPr lang="en-US" smtClean="0"/>
              <a:pPr>
                <a:defRPr/>
              </a:pPr>
              <a:t>‹#›</a:t>
            </a:fld>
            <a:endParaRPr lang="en-US"/>
          </a:p>
        </p:txBody>
      </p:sp>
      <p:sp>
        <p:nvSpPr>
          <p:cNvPr id="5" name="Date Placeholder 4"/>
          <p:cNvSpPr>
            <a:spLocks noGrp="1"/>
          </p:cNvSpPr>
          <p:nvPr>
            <p:ph type="dt" sz="half" idx="12"/>
          </p:nvPr>
        </p:nvSpPr>
        <p:spPr/>
        <p:txBody>
          <a:bodyPr/>
          <a:lstStyle/>
          <a:p>
            <a:pPr>
              <a:defRPr/>
            </a:pPr>
            <a:r>
              <a:rPr lang="en-US" smtClean="0"/>
              <a:t>www.themegallery.com</a:t>
            </a:r>
            <a:endParaRPr lang="en-US"/>
          </a:p>
        </p:txBody>
      </p:sp>
    </p:spTree>
    <p:extLst>
      <p:ext uri="{BB962C8B-B14F-4D97-AF65-F5344CB8AC3E}">
        <p14:creationId xmlns:p14="http://schemas.microsoft.com/office/powerpoint/2010/main" val="368045486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Company Name</a:t>
            </a:r>
          </a:p>
        </p:txBody>
      </p:sp>
      <p:sp>
        <p:nvSpPr>
          <p:cNvPr id="5" name="Rectangle 6"/>
          <p:cNvSpPr>
            <a:spLocks noGrp="1" noChangeArrowheads="1"/>
          </p:cNvSpPr>
          <p:nvPr>
            <p:ph type="sldNum" sz="quarter" idx="11"/>
          </p:nvPr>
        </p:nvSpPr>
        <p:spPr>
          <a:ln/>
        </p:spPr>
        <p:txBody>
          <a:bodyPr/>
          <a:lstStyle>
            <a:lvl1pPr>
              <a:defRPr/>
            </a:lvl1pPr>
          </a:lstStyle>
          <a:p>
            <a:pPr>
              <a:defRPr/>
            </a:pPr>
            <a:fld id="{A89A71F6-CFF9-4720-B29F-EBCFA17C4D97}" type="slidenum">
              <a:rPr lang="en-US"/>
              <a:pPr>
                <a:defRPr/>
              </a:pPr>
              <a:t>‹#›</a:t>
            </a:fld>
            <a:endParaRPr lang="en-US"/>
          </a:p>
        </p:txBody>
      </p:sp>
    </p:spTree>
    <p:extLst>
      <p:ext uri="{BB962C8B-B14F-4D97-AF65-F5344CB8AC3E}">
        <p14:creationId xmlns:p14="http://schemas.microsoft.com/office/powerpoint/2010/main" val="348607358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7F5D6B-AB5C-44EE-8D77-2C10AE3BB336}"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FD58A-F071-40D4-8585-FD54BB7E9EEF}" type="slidenum">
              <a:rPr lang="en-US" smtClean="0"/>
              <a:t>‹#›</a:t>
            </a:fld>
            <a:endParaRPr lang="en-US"/>
          </a:p>
        </p:txBody>
      </p:sp>
    </p:spTree>
    <p:extLst>
      <p:ext uri="{BB962C8B-B14F-4D97-AF65-F5344CB8AC3E}">
        <p14:creationId xmlns:p14="http://schemas.microsoft.com/office/powerpoint/2010/main" val="380401687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7F5D6B-AB5C-44EE-8D77-2C10AE3BB336}"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FD58A-F071-40D4-8585-FD54BB7E9EEF}" type="slidenum">
              <a:rPr lang="en-US" smtClean="0"/>
              <a:t>‹#›</a:t>
            </a:fld>
            <a:endParaRPr lang="en-US"/>
          </a:p>
        </p:txBody>
      </p:sp>
    </p:spTree>
    <p:extLst>
      <p:ext uri="{BB962C8B-B14F-4D97-AF65-F5344CB8AC3E}">
        <p14:creationId xmlns:p14="http://schemas.microsoft.com/office/powerpoint/2010/main" val="126428669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7F5D6B-AB5C-44EE-8D77-2C10AE3BB336}"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FD58A-F071-40D4-8585-FD54BB7E9EEF}" type="slidenum">
              <a:rPr lang="en-US" smtClean="0"/>
              <a:t>‹#›</a:t>
            </a:fld>
            <a:endParaRPr lang="en-US"/>
          </a:p>
        </p:txBody>
      </p:sp>
    </p:spTree>
    <p:extLst>
      <p:ext uri="{BB962C8B-B14F-4D97-AF65-F5344CB8AC3E}">
        <p14:creationId xmlns:p14="http://schemas.microsoft.com/office/powerpoint/2010/main" val="337915345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7F5D6B-AB5C-44EE-8D77-2C10AE3BB336}"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FD58A-F071-40D4-8585-FD54BB7E9EEF}" type="slidenum">
              <a:rPr lang="en-US" smtClean="0"/>
              <a:t>‹#›</a:t>
            </a:fld>
            <a:endParaRPr lang="en-US"/>
          </a:p>
        </p:txBody>
      </p:sp>
    </p:spTree>
    <p:extLst>
      <p:ext uri="{BB962C8B-B14F-4D97-AF65-F5344CB8AC3E}">
        <p14:creationId xmlns:p14="http://schemas.microsoft.com/office/powerpoint/2010/main" val="409245763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40"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40"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7F5D6B-AB5C-44EE-8D77-2C10AE3BB336}" type="datetimeFigureOut">
              <a:rPr lang="en-US" smtClean="0"/>
              <a:t>4/3/2020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0FD58A-F071-40D4-8585-FD54BB7E9EEF}" type="slidenum">
              <a:rPr lang="en-US" smtClean="0"/>
              <a:t>‹#›</a:t>
            </a:fld>
            <a:endParaRPr lang="en-US"/>
          </a:p>
        </p:txBody>
      </p:sp>
    </p:spTree>
    <p:extLst>
      <p:ext uri="{BB962C8B-B14F-4D97-AF65-F5344CB8AC3E}">
        <p14:creationId xmlns:p14="http://schemas.microsoft.com/office/powerpoint/2010/main" val="68295629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7F5D6B-AB5C-44EE-8D77-2C10AE3BB336}" type="datetimeFigureOut">
              <a:rPr lang="en-US" smtClean="0"/>
              <a:t>4/3/2020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0FD58A-F071-40D4-8585-FD54BB7E9EEF}" type="slidenum">
              <a:rPr lang="en-US" smtClean="0"/>
              <a:t>‹#›</a:t>
            </a:fld>
            <a:endParaRPr lang="en-US"/>
          </a:p>
        </p:txBody>
      </p:sp>
    </p:spTree>
    <p:extLst>
      <p:ext uri="{BB962C8B-B14F-4D97-AF65-F5344CB8AC3E}">
        <p14:creationId xmlns:p14="http://schemas.microsoft.com/office/powerpoint/2010/main" val="273167745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389F8F-B984-4BE4-982A-BC36883A4F18}"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55C37-8103-42F1-B0DA-EAF1C1B6106E}" type="slidenum">
              <a:rPr lang="en-US" smtClean="0"/>
              <a:t>‹#›</a:t>
            </a:fld>
            <a:endParaRPr lang="en-US"/>
          </a:p>
        </p:txBody>
      </p:sp>
    </p:spTree>
    <p:extLst>
      <p:ext uri="{BB962C8B-B14F-4D97-AF65-F5344CB8AC3E}">
        <p14:creationId xmlns:p14="http://schemas.microsoft.com/office/powerpoint/2010/main" val="208585749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F5D6B-AB5C-44EE-8D77-2C10AE3BB336}" type="datetimeFigureOut">
              <a:rPr lang="en-US" smtClean="0"/>
              <a:t>4/3/2020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0FD58A-F071-40D4-8585-FD54BB7E9EEF}" type="slidenum">
              <a:rPr lang="en-US" smtClean="0"/>
              <a:t>‹#›</a:t>
            </a:fld>
            <a:endParaRPr lang="en-US"/>
          </a:p>
        </p:txBody>
      </p:sp>
    </p:spTree>
    <p:extLst>
      <p:ext uri="{BB962C8B-B14F-4D97-AF65-F5344CB8AC3E}">
        <p14:creationId xmlns:p14="http://schemas.microsoft.com/office/powerpoint/2010/main" val="375978736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40" y="2057401"/>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7F5D6B-AB5C-44EE-8D77-2C10AE3BB336}"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FD58A-F071-40D4-8585-FD54BB7E9EEF}" type="slidenum">
              <a:rPr lang="en-US" smtClean="0"/>
              <a:t>‹#›</a:t>
            </a:fld>
            <a:endParaRPr lang="en-US"/>
          </a:p>
        </p:txBody>
      </p:sp>
    </p:spTree>
    <p:extLst>
      <p:ext uri="{BB962C8B-B14F-4D97-AF65-F5344CB8AC3E}">
        <p14:creationId xmlns:p14="http://schemas.microsoft.com/office/powerpoint/2010/main" val="162403219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40" y="2057401"/>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7F5D6B-AB5C-44EE-8D77-2C10AE3BB336}"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FD58A-F071-40D4-8585-FD54BB7E9EEF}" type="slidenum">
              <a:rPr lang="en-US" smtClean="0"/>
              <a:t>‹#›</a:t>
            </a:fld>
            <a:endParaRPr lang="en-US"/>
          </a:p>
        </p:txBody>
      </p:sp>
    </p:spTree>
    <p:extLst>
      <p:ext uri="{BB962C8B-B14F-4D97-AF65-F5344CB8AC3E}">
        <p14:creationId xmlns:p14="http://schemas.microsoft.com/office/powerpoint/2010/main" val="212311427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FF62DE-2720-4B65-A008-4076FF536276}"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303A2-BF6E-4E2A-8D5B-D1A73BE4400A}" type="slidenum">
              <a:rPr lang="en-US" smtClean="0"/>
              <a:t>‹#›</a:t>
            </a:fld>
            <a:endParaRPr lang="en-US"/>
          </a:p>
        </p:txBody>
      </p:sp>
    </p:spTree>
    <p:extLst>
      <p:ext uri="{BB962C8B-B14F-4D97-AF65-F5344CB8AC3E}">
        <p14:creationId xmlns:p14="http://schemas.microsoft.com/office/powerpoint/2010/main" val="308904775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FF62DE-2720-4B65-A008-4076FF536276}"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303A2-BF6E-4E2A-8D5B-D1A73BE4400A}" type="slidenum">
              <a:rPr lang="en-US" smtClean="0"/>
              <a:t>‹#›</a:t>
            </a:fld>
            <a:endParaRPr lang="en-US"/>
          </a:p>
        </p:txBody>
      </p:sp>
    </p:spTree>
    <p:extLst>
      <p:ext uri="{BB962C8B-B14F-4D97-AF65-F5344CB8AC3E}">
        <p14:creationId xmlns:p14="http://schemas.microsoft.com/office/powerpoint/2010/main" val="336809069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FF62DE-2720-4B65-A008-4076FF536276}"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303A2-BF6E-4E2A-8D5B-D1A73BE4400A}" type="slidenum">
              <a:rPr lang="en-US" smtClean="0"/>
              <a:t>‹#›</a:t>
            </a:fld>
            <a:endParaRPr lang="en-US"/>
          </a:p>
        </p:txBody>
      </p:sp>
    </p:spTree>
    <p:extLst>
      <p:ext uri="{BB962C8B-B14F-4D97-AF65-F5344CB8AC3E}">
        <p14:creationId xmlns:p14="http://schemas.microsoft.com/office/powerpoint/2010/main" val="181956026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FF62DE-2720-4B65-A008-4076FF536276}"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5303A2-BF6E-4E2A-8D5B-D1A73BE4400A}" type="slidenum">
              <a:rPr lang="en-US" smtClean="0"/>
              <a:t>‹#›</a:t>
            </a:fld>
            <a:endParaRPr lang="en-US"/>
          </a:p>
        </p:txBody>
      </p:sp>
    </p:spTree>
    <p:extLst>
      <p:ext uri="{BB962C8B-B14F-4D97-AF65-F5344CB8AC3E}">
        <p14:creationId xmlns:p14="http://schemas.microsoft.com/office/powerpoint/2010/main" val="200652534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40"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40"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FF62DE-2720-4B65-A008-4076FF536276}" type="datetimeFigureOut">
              <a:rPr lang="en-US" smtClean="0"/>
              <a:t>4/3/2020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5303A2-BF6E-4E2A-8D5B-D1A73BE4400A}" type="slidenum">
              <a:rPr lang="en-US" smtClean="0"/>
              <a:t>‹#›</a:t>
            </a:fld>
            <a:endParaRPr lang="en-US"/>
          </a:p>
        </p:txBody>
      </p:sp>
    </p:spTree>
    <p:extLst>
      <p:ext uri="{BB962C8B-B14F-4D97-AF65-F5344CB8AC3E}">
        <p14:creationId xmlns:p14="http://schemas.microsoft.com/office/powerpoint/2010/main" val="30596992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FF62DE-2720-4B65-A008-4076FF536276}" type="datetimeFigureOut">
              <a:rPr lang="en-US" smtClean="0"/>
              <a:t>4/3/2020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5303A2-BF6E-4E2A-8D5B-D1A73BE4400A}" type="slidenum">
              <a:rPr lang="en-US" smtClean="0"/>
              <a:t>‹#›</a:t>
            </a:fld>
            <a:endParaRPr lang="en-US"/>
          </a:p>
        </p:txBody>
      </p:sp>
    </p:spTree>
    <p:extLst>
      <p:ext uri="{BB962C8B-B14F-4D97-AF65-F5344CB8AC3E}">
        <p14:creationId xmlns:p14="http://schemas.microsoft.com/office/powerpoint/2010/main" val="415639883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FF62DE-2720-4B65-A008-4076FF536276}" type="datetimeFigureOut">
              <a:rPr lang="en-US" smtClean="0"/>
              <a:t>4/3/2020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5303A2-BF6E-4E2A-8D5B-D1A73BE4400A}" type="slidenum">
              <a:rPr lang="en-US" smtClean="0"/>
              <a:t>‹#›</a:t>
            </a:fld>
            <a:endParaRPr lang="en-US"/>
          </a:p>
        </p:txBody>
      </p:sp>
    </p:spTree>
    <p:extLst>
      <p:ext uri="{BB962C8B-B14F-4D97-AF65-F5344CB8AC3E}">
        <p14:creationId xmlns:p14="http://schemas.microsoft.com/office/powerpoint/2010/main" val="287098233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389F8F-B984-4BE4-982A-BC36883A4F18}"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55C37-8103-42F1-B0DA-EAF1C1B6106E}" type="slidenum">
              <a:rPr lang="en-US" smtClean="0"/>
              <a:t>‹#›</a:t>
            </a:fld>
            <a:endParaRPr lang="en-US"/>
          </a:p>
        </p:txBody>
      </p:sp>
    </p:spTree>
    <p:extLst>
      <p:ext uri="{BB962C8B-B14F-4D97-AF65-F5344CB8AC3E}">
        <p14:creationId xmlns:p14="http://schemas.microsoft.com/office/powerpoint/2010/main" val="303804215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40" y="2057401"/>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FF62DE-2720-4B65-A008-4076FF536276}"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5303A2-BF6E-4E2A-8D5B-D1A73BE4400A}" type="slidenum">
              <a:rPr lang="en-US" smtClean="0"/>
              <a:t>‹#›</a:t>
            </a:fld>
            <a:endParaRPr lang="en-US"/>
          </a:p>
        </p:txBody>
      </p:sp>
    </p:spTree>
    <p:extLst>
      <p:ext uri="{BB962C8B-B14F-4D97-AF65-F5344CB8AC3E}">
        <p14:creationId xmlns:p14="http://schemas.microsoft.com/office/powerpoint/2010/main" val="242199190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40" y="2057401"/>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FF62DE-2720-4B65-A008-4076FF536276}"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5303A2-BF6E-4E2A-8D5B-D1A73BE4400A}" type="slidenum">
              <a:rPr lang="en-US" smtClean="0"/>
              <a:t>‹#›</a:t>
            </a:fld>
            <a:endParaRPr lang="en-US"/>
          </a:p>
        </p:txBody>
      </p:sp>
    </p:spTree>
    <p:extLst>
      <p:ext uri="{BB962C8B-B14F-4D97-AF65-F5344CB8AC3E}">
        <p14:creationId xmlns:p14="http://schemas.microsoft.com/office/powerpoint/2010/main" val="47990727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FF62DE-2720-4B65-A008-4076FF536276}"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303A2-BF6E-4E2A-8D5B-D1A73BE4400A}" type="slidenum">
              <a:rPr lang="en-US" smtClean="0"/>
              <a:t>‹#›</a:t>
            </a:fld>
            <a:endParaRPr lang="en-US"/>
          </a:p>
        </p:txBody>
      </p:sp>
    </p:spTree>
    <p:extLst>
      <p:ext uri="{BB962C8B-B14F-4D97-AF65-F5344CB8AC3E}">
        <p14:creationId xmlns:p14="http://schemas.microsoft.com/office/powerpoint/2010/main" val="29819163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6"/>
            <a:ext cx="5762625" cy="581183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FF62DE-2720-4B65-A008-4076FF536276}"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303A2-BF6E-4E2A-8D5B-D1A73BE4400A}" type="slidenum">
              <a:rPr lang="en-US" smtClean="0"/>
              <a:t>‹#›</a:t>
            </a:fld>
            <a:endParaRPr lang="en-US"/>
          </a:p>
        </p:txBody>
      </p:sp>
    </p:spTree>
    <p:extLst>
      <p:ext uri="{BB962C8B-B14F-4D97-AF65-F5344CB8AC3E}">
        <p14:creationId xmlns:p14="http://schemas.microsoft.com/office/powerpoint/2010/main" val="114372721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389F8F-B984-4BE4-982A-BC36883A4F18}"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55C37-8103-42F1-B0DA-EAF1C1B6106E}" type="slidenum">
              <a:rPr lang="en-US" smtClean="0"/>
              <a:t>‹#›</a:t>
            </a:fld>
            <a:endParaRPr lang="en-US"/>
          </a:p>
        </p:txBody>
      </p:sp>
    </p:spTree>
    <p:extLst>
      <p:ext uri="{BB962C8B-B14F-4D97-AF65-F5344CB8AC3E}">
        <p14:creationId xmlns:p14="http://schemas.microsoft.com/office/powerpoint/2010/main" val="142184186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40"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40"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389F8F-B984-4BE4-982A-BC36883A4F18}" type="datetimeFigureOut">
              <a:rPr lang="en-US" smtClean="0"/>
              <a:t>4/3/2020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C55C37-8103-42F1-B0DA-EAF1C1B6106E}" type="slidenum">
              <a:rPr lang="en-US" smtClean="0"/>
              <a:t>‹#›</a:t>
            </a:fld>
            <a:endParaRPr lang="en-US"/>
          </a:p>
        </p:txBody>
      </p:sp>
    </p:spTree>
    <p:extLst>
      <p:ext uri="{BB962C8B-B14F-4D97-AF65-F5344CB8AC3E}">
        <p14:creationId xmlns:p14="http://schemas.microsoft.com/office/powerpoint/2010/main" val="355886013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389F8F-B984-4BE4-982A-BC36883A4F18}" type="datetimeFigureOut">
              <a:rPr lang="en-US" smtClean="0"/>
              <a:t>4/3/2020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C55C37-8103-42F1-B0DA-EAF1C1B6106E}" type="slidenum">
              <a:rPr lang="en-US" smtClean="0"/>
              <a:t>‹#›</a:t>
            </a:fld>
            <a:endParaRPr lang="en-US"/>
          </a:p>
        </p:txBody>
      </p:sp>
    </p:spTree>
    <p:extLst>
      <p:ext uri="{BB962C8B-B14F-4D97-AF65-F5344CB8AC3E}">
        <p14:creationId xmlns:p14="http://schemas.microsoft.com/office/powerpoint/2010/main" val="364154467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389F8F-B984-4BE4-982A-BC36883A4F18}" type="datetimeFigureOut">
              <a:rPr lang="en-US" smtClean="0"/>
              <a:t>4/3/2020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C55C37-8103-42F1-B0DA-EAF1C1B6106E}" type="slidenum">
              <a:rPr lang="en-US" smtClean="0"/>
              <a:t>‹#›</a:t>
            </a:fld>
            <a:endParaRPr lang="en-US"/>
          </a:p>
        </p:txBody>
      </p:sp>
    </p:spTree>
    <p:extLst>
      <p:ext uri="{BB962C8B-B14F-4D97-AF65-F5344CB8AC3E}">
        <p14:creationId xmlns:p14="http://schemas.microsoft.com/office/powerpoint/2010/main" val="230238201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40" y="2057401"/>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C389F8F-B984-4BE4-982A-BC36883A4F18}"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55C37-8103-42F1-B0DA-EAF1C1B6106E}" type="slidenum">
              <a:rPr lang="en-US" smtClean="0"/>
              <a:t>‹#›</a:t>
            </a:fld>
            <a:endParaRPr lang="en-US"/>
          </a:p>
        </p:txBody>
      </p:sp>
    </p:spTree>
    <p:extLst>
      <p:ext uri="{BB962C8B-B14F-4D97-AF65-F5344CB8AC3E}">
        <p14:creationId xmlns:p14="http://schemas.microsoft.com/office/powerpoint/2010/main" val="198083212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40" y="2057401"/>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C389F8F-B984-4BE4-982A-BC36883A4F18}"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55C37-8103-42F1-B0DA-EAF1C1B6106E}" type="slidenum">
              <a:rPr lang="en-US" smtClean="0"/>
              <a:t>‹#›</a:t>
            </a:fld>
            <a:endParaRPr lang="en-US"/>
          </a:p>
        </p:txBody>
      </p:sp>
    </p:spTree>
    <p:extLst>
      <p:ext uri="{BB962C8B-B14F-4D97-AF65-F5344CB8AC3E}">
        <p14:creationId xmlns:p14="http://schemas.microsoft.com/office/powerpoint/2010/main" val="121532792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gif"/><Relationship Id="rId2" Type="http://schemas.openxmlformats.org/officeDocument/2006/relationships/slideLayout" Target="../slideLayouts/slideLayout2.xml"/><Relationship Id="rId16"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389F8F-B984-4BE4-982A-BC36883A4F18}" type="datetimeFigureOut">
              <a:rPr lang="en-US" smtClean="0"/>
              <a:t>4/3/2020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55C37-8103-42F1-B0DA-EAF1C1B6106E}" type="slidenum">
              <a:rPr lang="en-US" smtClean="0"/>
              <a:t>‹#›</a:t>
            </a:fld>
            <a:endParaRPr lang="en-US"/>
          </a:p>
        </p:txBody>
      </p:sp>
      <p:grpSp>
        <p:nvGrpSpPr>
          <p:cNvPr id="7" name="Group 1"/>
          <p:cNvGrpSpPr>
            <a:grpSpLocks/>
          </p:cNvGrpSpPr>
          <p:nvPr userDrawn="1"/>
        </p:nvGrpSpPr>
        <p:grpSpPr bwMode="auto">
          <a:xfrm>
            <a:off x="26988" y="3177"/>
            <a:ext cx="9199562" cy="6911975"/>
            <a:chOff x="26988" y="3175"/>
            <a:chExt cx="9199562" cy="6911975"/>
          </a:xfrm>
        </p:grpSpPr>
        <p:grpSp>
          <p:nvGrpSpPr>
            <p:cNvPr id="8" name="Group 12"/>
            <p:cNvGrpSpPr>
              <a:grpSpLocks/>
            </p:cNvGrpSpPr>
            <p:nvPr/>
          </p:nvGrpSpPr>
          <p:grpSpPr bwMode="auto">
            <a:xfrm>
              <a:off x="26988" y="38100"/>
              <a:ext cx="8686800" cy="6378575"/>
              <a:chOff x="88" y="192"/>
              <a:chExt cx="4512" cy="6261"/>
            </a:xfrm>
          </p:grpSpPr>
          <p:grpSp>
            <p:nvGrpSpPr>
              <p:cNvPr id="21" name="Group 7"/>
              <p:cNvGrpSpPr>
                <a:grpSpLocks/>
              </p:cNvGrpSpPr>
              <p:nvPr/>
            </p:nvGrpSpPr>
            <p:grpSpPr bwMode="auto">
              <a:xfrm>
                <a:off x="96" y="192"/>
                <a:ext cx="42" cy="6261"/>
                <a:chOff x="1248" y="816"/>
                <a:chExt cx="28" cy="3602"/>
              </a:xfrm>
            </p:grpSpPr>
            <p:sp>
              <p:nvSpPr>
                <p:cNvPr id="26" name="Line 4"/>
                <p:cNvSpPr>
                  <a:spLocks noChangeShapeType="1"/>
                </p:cNvSpPr>
                <p:nvPr/>
              </p:nvSpPr>
              <p:spPr bwMode="auto">
                <a:xfrm>
                  <a:off x="1248" y="816"/>
                  <a:ext cx="3" cy="3602"/>
                </a:xfrm>
                <a:prstGeom prst="line">
                  <a:avLst/>
                </a:prstGeom>
                <a:noFill/>
                <a:ln w="63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5"/>
                <p:cNvSpPr>
                  <a:spLocks noChangeShapeType="1"/>
                </p:cNvSpPr>
                <p:nvPr/>
              </p:nvSpPr>
              <p:spPr bwMode="auto">
                <a:xfrm>
                  <a:off x="1264" y="843"/>
                  <a:ext cx="0" cy="1632"/>
                </a:xfrm>
                <a:prstGeom prst="line">
                  <a:avLst/>
                </a:prstGeom>
                <a:noFill/>
                <a:ln w="63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6"/>
                <p:cNvSpPr>
                  <a:spLocks noChangeShapeType="1"/>
                </p:cNvSpPr>
                <p:nvPr/>
              </p:nvSpPr>
              <p:spPr bwMode="auto">
                <a:xfrm>
                  <a:off x="1276" y="829"/>
                  <a:ext cx="0" cy="864"/>
                </a:xfrm>
                <a:prstGeom prst="line">
                  <a:avLst/>
                </a:prstGeom>
                <a:noFill/>
                <a:ln w="635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 name="Group 8"/>
              <p:cNvGrpSpPr>
                <a:grpSpLocks/>
              </p:cNvGrpSpPr>
              <p:nvPr/>
            </p:nvGrpSpPr>
            <p:grpSpPr bwMode="auto">
              <a:xfrm rot="16200000" flipH="1">
                <a:off x="2320" y="-2040"/>
                <a:ext cx="48" cy="4512"/>
                <a:chOff x="1248" y="816"/>
                <a:chExt cx="32" cy="2016"/>
              </a:xfrm>
            </p:grpSpPr>
            <p:sp>
              <p:nvSpPr>
                <p:cNvPr id="23" name="Line 9"/>
                <p:cNvSpPr>
                  <a:spLocks noChangeShapeType="1"/>
                </p:cNvSpPr>
                <p:nvPr/>
              </p:nvSpPr>
              <p:spPr bwMode="auto">
                <a:xfrm>
                  <a:off x="1248" y="816"/>
                  <a:ext cx="0" cy="2016"/>
                </a:xfrm>
                <a:prstGeom prst="line">
                  <a:avLst/>
                </a:prstGeom>
                <a:noFill/>
                <a:ln w="63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0"/>
                <p:cNvSpPr>
                  <a:spLocks noChangeShapeType="1"/>
                </p:cNvSpPr>
                <p:nvPr/>
              </p:nvSpPr>
              <p:spPr bwMode="auto">
                <a:xfrm>
                  <a:off x="1264" y="816"/>
                  <a:ext cx="0" cy="1632"/>
                </a:xfrm>
                <a:prstGeom prst="line">
                  <a:avLst/>
                </a:prstGeom>
                <a:noFill/>
                <a:ln w="63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11"/>
                <p:cNvSpPr>
                  <a:spLocks noChangeShapeType="1"/>
                </p:cNvSpPr>
                <p:nvPr/>
              </p:nvSpPr>
              <p:spPr bwMode="auto">
                <a:xfrm>
                  <a:off x="1280" y="816"/>
                  <a:ext cx="0" cy="864"/>
                </a:xfrm>
                <a:prstGeom prst="line">
                  <a:avLst/>
                </a:prstGeom>
                <a:noFill/>
                <a:ln w="635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9" name="Group 13"/>
            <p:cNvGrpSpPr>
              <a:grpSpLocks/>
            </p:cNvGrpSpPr>
            <p:nvPr/>
          </p:nvGrpSpPr>
          <p:grpSpPr bwMode="auto">
            <a:xfrm rot="10800000">
              <a:off x="150813" y="268288"/>
              <a:ext cx="8921750" cy="6553200"/>
              <a:chOff x="36" y="156"/>
              <a:chExt cx="4565" cy="3540"/>
            </a:xfrm>
          </p:grpSpPr>
          <p:grpSp>
            <p:nvGrpSpPr>
              <p:cNvPr id="13" name="Group 14"/>
              <p:cNvGrpSpPr>
                <a:grpSpLocks/>
              </p:cNvGrpSpPr>
              <p:nvPr/>
            </p:nvGrpSpPr>
            <p:grpSpPr bwMode="auto">
              <a:xfrm>
                <a:off x="36" y="192"/>
                <a:ext cx="39" cy="3504"/>
                <a:chOff x="1208" y="816"/>
                <a:chExt cx="26" cy="2016"/>
              </a:xfrm>
            </p:grpSpPr>
            <p:sp>
              <p:nvSpPr>
                <p:cNvPr id="18" name="Line 15"/>
                <p:cNvSpPr>
                  <a:spLocks noChangeShapeType="1"/>
                </p:cNvSpPr>
                <p:nvPr/>
              </p:nvSpPr>
              <p:spPr bwMode="auto">
                <a:xfrm>
                  <a:off x="1208" y="816"/>
                  <a:ext cx="0" cy="2016"/>
                </a:xfrm>
                <a:prstGeom prst="line">
                  <a:avLst/>
                </a:prstGeom>
                <a:noFill/>
                <a:ln w="63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6"/>
                <p:cNvSpPr>
                  <a:spLocks noChangeShapeType="1"/>
                </p:cNvSpPr>
                <p:nvPr/>
              </p:nvSpPr>
              <p:spPr bwMode="auto">
                <a:xfrm>
                  <a:off x="1222" y="865"/>
                  <a:ext cx="0" cy="1632"/>
                </a:xfrm>
                <a:prstGeom prst="line">
                  <a:avLst/>
                </a:prstGeom>
                <a:noFill/>
                <a:ln w="63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7"/>
                <p:cNvSpPr>
                  <a:spLocks noChangeShapeType="1"/>
                </p:cNvSpPr>
                <p:nvPr/>
              </p:nvSpPr>
              <p:spPr bwMode="auto">
                <a:xfrm>
                  <a:off x="1234" y="890"/>
                  <a:ext cx="0" cy="864"/>
                </a:xfrm>
                <a:prstGeom prst="line">
                  <a:avLst/>
                </a:prstGeom>
                <a:noFill/>
                <a:ln w="635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 name="Group 18"/>
              <p:cNvGrpSpPr>
                <a:grpSpLocks/>
              </p:cNvGrpSpPr>
              <p:nvPr/>
            </p:nvGrpSpPr>
            <p:grpSpPr bwMode="auto">
              <a:xfrm rot="16200000" flipH="1">
                <a:off x="2324" y="-2079"/>
                <a:ext cx="42" cy="4512"/>
                <a:chOff x="1224" y="816"/>
                <a:chExt cx="28" cy="2016"/>
              </a:xfrm>
            </p:grpSpPr>
            <p:sp>
              <p:nvSpPr>
                <p:cNvPr id="15" name="Line 19"/>
                <p:cNvSpPr>
                  <a:spLocks noChangeShapeType="1"/>
                </p:cNvSpPr>
                <p:nvPr/>
              </p:nvSpPr>
              <p:spPr bwMode="auto">
                <a:xfrm>
                  <a:off x="1224" y="816"/>
                  <a:ext cx="0" cy="2016"/>
                </a:xfrm>
                <a:prstGeom prst="line">
                  <a:avLst/>
                </a:prstGeom>
                <a:noFill/>
                <a:ln w="63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0"/>
                <p:cNvSpPr>
                  <a:spLocks noChangeShapeType="1"/>
                </p:cNvSpPr>
                <p:nvPr/>
              </p:nvSpPr>
              <p:spPr bwMode="auto">
                <a:xfrm>
                  <a:off x="1236" y="816"/>
                  <a:ext cx="0" cy="1632"/>
                </a:xfrm>
                <a:prstGeom prst="line">
                  <a:avLst/>
                </a:prstGeom>
                <a:noFill/>
                <a:ln w="63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21"/>
                <p:cNvSpPr>
                  <a:spLocks noChangeShapeType="1"/>
                </p:cNvSpPr>
                <p:nvPr/>
              </p:nvSpPr>
              <p:spPr bwMode="auto">
                <a:xfrm>
                  <a:off x="1252" y="816"/>
                  <a:ext cx="0" cy="864"/>
                </a:xfrm>
                <a:prstGeom prst="line">
                  <a:avLst/>
                </a:prstGeom>
                <a:noFill/>
                <a:ln w="635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pic>
          <p:nvPicPr>
            <p:cNvPr id="10" name="Picture 293" descr="7"/>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30163" y="6553200"/>
              <a:ext cx="261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14" descr="blumen-pflanzen042[1]"/>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flipH="1">
              <a:off x="8443913" y="6191250"/>
              <a:ext cx="7826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36_2_25"/>
            <p:cNvPicPr>
              <a:picLocks noChangeAspect="1" noChangeArrowheads="1" noCrop="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785225" y="3175"/>
              <a:ext cx="36353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5184116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683" r:id="rId13"/>
  </p:sldLayoutIdLst>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F5D6B-AB5C-44EE-8D77-2C10AE3BB336}" type="datetimeFigureOut">
              <a:rPr lang="en-US" smtClean="0"/>
              <a:t>4/3/2020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FD58A-F071-40D4-8585-FD54BB7E9EEF}" type="slidenum">
              <a:rPr lang="en-US" smtClean="0"/>
              <a:t>‹#›</a:t>
            </a:fld>
            <a:endParaRPr lang="en-US"/>
          </a:p>
        </p:txBody>
      </p:sp>
    </p:spTree>
    <p:extLst>
      <p:ext uri="{BB962C8B-B14F-4D97-AF65-F5344CB8AC3E}">
        <p14:creationId xmlns:p14="http://schemas.microsoft.com/office/powerpoint/2010/main" val="145485614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F62DE-2720-4B65-A008-4076FF536276}" type="datetimeFigureOut">
              <a:rPr lang="en-US" smtClean="0"/>
              <a:t>4/3/2020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5303A2-BF6E-4E2A-8D5B-D1A73BE4400A}" type="slidenum">
              <a:rPr lang="en-US" smtClean="0"/>
              <a:t>‹#›</a:t>
            </a:fld>
            <a:endParaRPr lang="en-US"/>
          </a:p>
        </p:txBody>
      </p:sp>
    </p:spTree>
    <p:extLst>
      <p:ext uri="{BB962C8B-B14F-4D97-AF65-F5344CB8AC3E}">
        <p14:creationId xmlns:p14="http://schemas.microsoft.com/office/powerpoint/2010/main" val="397698284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36.xml"/><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slide" Target="slide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SO%20S&#193;NH%20C&#431;&#416;NG%20L&#296;NH%20CH&#205;NH%20TR&#7882;%20C&#7910;A%20NGUY&#7876;N%20&#193;I%20QU&#7888;C%20V&#192;%20LU&#7852;N%20C&#431;&#416;NG%20CH&#205;NH%20TR&#7882;%20C&#7910;A%20TR&#7846;N%20PH&#218;.doc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data2019\Downloads\LOGO 2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1290060" y="404664"/>
            <a:ext cx="7772400" cy="990600"/>
          </a:xfrm>
          <a:prstGeom prst="roundRect">
            <a:avLst/>
          </a:prstGeom>
          <a:solidFill>
            <a:schemeClr val="bg1"/>
          </a:solidFill>
          <a:ln>
            <a:solidFill>
              <a:srgbClr val="000099"/>
            </a:solidFill>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2800" b="1" dirty="0" smtClean="0">
                <a:solidFill>
                  <a:srgbClr val="FF0000"/>
                </a:solidFill>
                <a:latin typeface="Times New Roman" pitchFamily="18" charset="0"/>
                <a:cs typeface="Times New Roman" pitchFamily="18" charset="0"/>
              </a:rPr>
              <a:t>SỞ GIÁO DỤC VÀ ĐÀO TẠO BÌNH THUẬN</a:t>
            </a:r>
          </a:p>
          <a:p>
            <a:pPr algn="ctr" fontAlgn="auto">
              <a:spcBef>
                <a:spcPts val="0"/>
              </a:spcBef>
              <a:spcAft>
                <a:spcPts val="0"/>
              </a:spcAft>
              <a:defRPr/>
            </a:pPr>
            <a:r>
              <a:rPr lang="en-US" sz="2800" b="1" dirty="0" smtClean="0">
                <a:solidFill>
                  <a:srgbClr val="FF0000"/>
                </a:solidFill>
                <a:latin typeface="Times New Roman" pitchFamily="18" charset="0"/>
                <a:cs typeface="Times New Roman" pitchFamily="18" charset="0"/>
              </a:rPr>
              <a:t>TR</a:t>
            </a:r>
            <a:r>
              <a:rPr lang="vi-VN" sz="2800" b="1" dirty="0">
                <a:solidFill>
                  <a:srgbClr val="FF0000"/>
                </a:solidFill>
                <a:latin typeface="Times New Roman" pitchFamily="18" charset="0"/>
                <a:cs typeface="Times New Roman" pitchFamily="18" charset="0"/>
              </a:rPr>
              <a:t>ƯỜNG</a:t>
            </a:r>
            <a:r>
              <a:rPr lang="en-US" sz="2800" b="1" dirty="0">
                <a:solidFill>
                  <a:srgbClr val="FF0000"/>
                </a:solidFill>
                <a:latin typeface="Times New Roman" pitchFamily="18" charset="0"/>
                <a:cs typeface="Times New Roman" pitchFamily="18" charset="0"/>
              </a:rPr>
              <a:t> THCS </a:t>
            </a:r>
            <a:r>
              <a:rPr lang="en-US" sz="2800" b="1" dirty="0" smtClean="0">
                <a:solidFill>
                  <a:srgbClr val="FF0000"/>
                </a:solidFill>
                <a:latin typeface="Times New Roman" pitchFamily="18" charset="0"/>
                <a:cs typeface="Times New Roman" pitchFamily="18" charset="0"/>
              </a:rPr>
              <a:t> &amp; THPT </a:t>
            </a:r>
            <a:r>
              <a:rPr lang="en-US" sz="2800" b="1" dirty="0">
                <a:solidFill>
                  <a:srgbClr val="FF0000"/>
                </a:solidFill>
                <a:latin typeface="Times New Roman" pitchFamily="18" charset="0"/>
                <a:cs typeface="Times New Roman" pitchFamily="18" charset="0"/>
              </a:rPr>
              <a:t>LÊ LỢI</a:t>
            </a:r>
          </a:p>
        </p:txBody>
      </p:sp>
      <p:sp>
        <p:nvSpPr>
          <p:cNvPr id="2" name="Rounded Rectangle 1"/>
          <p:cNvSpPr/>
          <p:nvPr/>
        </p:nvSpPr>
        <p:spPr>
          <a:xfrm>
            <a:off x="179512" y="2204864"/>
            <a:ext cx="8735888" cy="35283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CC"/>
                </a:solidFill>
                <a:latin typeface="Times New Roman" pitchFamily="18" charset="0"/>
                <a:cs typeface="Times New Roman" pitchFamily="18" charset="0"/>
              </a:rPr>
              <a:t>ÔN LUYỆN THI THPT QUỐC GIA</a:t>
            </a:r>
            <a:endParaRPr lang="en-US" sz="3200" b="1" dirty="0" smtClean="0">
              <a:solidFill>
                <a:srgbClr val="0000CC"/>
              </a:solidFill>
              <a:latin typeface="Times New Roman" pitchFamily="18" charset="0"/>
              <a:cs typeface="Times New Roman" pitchFamily="18" charset="0"/>
            </a:endParaRPr>
          </a:p>
          <a:p>
            <a:pPr algn="ctr"/>
            <a:r>
              <a:rPr lang="en-US" sz="3200" b="1" dirty="0" smtClean="0">
                <a:solidFill>
                  <a:srgbClr val="0000CC"/>
                </a:solidFill>
                <a:latin typeface="Times New Roman" pitchFamily="18" charset="0"/>
                <a:cs typeface="Times New Roman" pitchFamily="18" charset="0"/>
              </a:rPr>
              <a:t>CHUYÊN </a:t>
            </a:r>
            <a:r>
              <a:rPr lang="en-US" sz="3200" b="1" dirty="0" smtClean="0">
                <a:solidFill>
                  <a:srgbClr val="0000CC"/>
                </a:solidFill>
                <a:latin typeface="Times New Roman" pitchFamily="18" charset="0"/>
                <a:cs typeface="Times New Roman" pitchFamily="18" charset="0"/>
              </a:rPr>
              <a:t>ĐỀ 2:</a:t>
            </a:r>
          </a:p>
          <a:p>
            <a:pPr algn="ctr"/>
            <a:r>
              <a:rPr lang="en-US" sz="3200" b="1" dirty="0" smtClean="0">
                <a:solidFill>
                  <a:srgbClr val="0000CC"/>
                </a:solidFill>
                <a:latin typeface="Times New Roman" pitchFamily="18" charset="0"/>
                <a:cs typeface="Times New Roman" pitchFamily="18" charset="0"/>
              </a:rPr>
              <a:t>HỘI NGHỊ THÀNH LẬP ĐẢNG CỘNG SẢN VIỆT NAM VÀ PHONG TRÀO CÁCH MẠNG 1930 </a:t>
            </a:r>
            <a:r>
              <a:rPr lang="en-US" sz="3200" b="1" dirty="0" smtClean="0">
                <a:solidFill>
                  <a:srgbClr val="0000CC"/>
                </a:solidFill>
                <a:latin typeface="Times New Roman" pitchFamily="18" charset="0"/>
                <a:cs typeface="Times New Roman" pitchFamily="18" charset="0"/>
              </a:rPr>
              <a:t>– 1931</a:t>
            </a:r>
          </a:p>
          <a:p>
            <a:pPr algn="ctr"/>
            <a:r>
              <a:rPr lang="en-US" sz="3200" b="1" dirty="0" smtClean="0">
                <a:solidFill>
                  <a:srgbClr val="0000CC"/>
                </a:solidFill>
                <a:latin typeface="Times New Roman" pitchFamily="18" charset="0"/>
                <a:cs typeface="Times New Roman" pitchFamily="18" charset="0"/>
              </a:rPr>
              <a:t>GVTH: </a:t>
            </a:r>
            <a:r>
              <a:rPr lang="en-US" sz="3200" b="1" dirty="0">
                <a:solidFill>
                  <a:srgbClr val="0000CC"/>
                </a:solidFill>
                <a:latin typeface="Times New Roman" pitchFamily="18" charset="0"/>
                <a:cs typeface="Times New Roman" pitchFamily="18" charset="0"/>
              </a:rPr>
              <a:t>MAI THỊ KIỀU </a:t>
            </a:r>
            <a:r>
              <a:rPr lang="en-US" sz="3200" b="1" dirty="0" smtClean="0">
                <a:solidFill>
                  <a:srgbClr val="0000CC"/>
                </a:solidFill>
                <a:latin typeface="Times New Roman" pitchFamily="18" charset="0"/>
                <a:cs typeface="Times New Roman" pitchFamily="18" charset="0"/>
              </a:rPr>
              <a:t>LIÊN</a:t>
            </a:r>
            <a:endParaRPr lang="en-US" sz="32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61702452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08720"/>
            <a:ext cx="8568952" cy="4351339"/>
          </a:xfrm>
        </p:spPr>
        <p:txBody>
          <a:bodyPr>
            <a:normAutofit/>
          </a:bodyPr>
          <a:lstStyle/>
          <a:p>
            <a:pPr marL="0" indent="0" algn="just">
              <a:buNone/>
            </a:pP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Sự</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ra</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đời</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của</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ba</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tổ</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chức</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cộng</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sản</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là</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một</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xu</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thế</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khách</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quan</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của</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cuộc</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vận</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động</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giải</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phóng</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dân</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tộc</a:t>
            </a:r>
            <a:r>
              <a:rPr lang="en-US" sz="3600" dirty="0" smtClean="0">
                <a:latin typeface="Times New Roman" pitchFamily="18" charset="0"/>
                <a:cs typeface="Times New Roman" pitchFamily="18" charset="0"/>
                <a:sym typeface="Wingdings" pitchFamily="2" charset="2"/>
              </a:rPr>
              <a:t> ở </a:t>
            </a:r>
            <a:r>
              <a:rPr lang="en-US" sz="3600" dirty="0" err="1" smtClean="0">
                <a:latin typeface="Times New Roman" pitchFamily="18" charset="0"/>
                <a:cs typeface="Times New Roman" pitchFamily="18" charset="0"/>
                <a:sym typeface="Wingdings" pitchFamily="2" charset="2"/>
              </a:rPr>
              <a:t>Việt</a:t>
            </a:r>
            <a:r>
              <a:rPr lang="en-US" sz="3600" dirty="0" smtClean="0">
                <a:latin typeface="Times New Roman" pitchFamily="18" charset="0"/>
                <a:cs typeface="Times New Roman" pitchFamily="18" charset="0"/>
                <a:sym typeface="Wingdings" pitchFamily="2" charset="2"/>
              </a:rPr>
              <a:t> Nam </a:t>
            </a:r>
            <a:r>
              <a:rPr lang="en-US" sz="3600" dirty="0" err="1" smtClean="0">
                <a:latin typeface="Times New Roman" pitchFamily="18" charset="0"/>
                <a:cs typeface="Times New Roman" pitchFamily="18" charset="0"/>
                <a:sym typeface="Wingdings" pitchFamily="2" charset="2"/>
              </a:rPr>
              <a:t>theo</a:t>
            </a:r>
            <a:r>
              <a:rPr lang="en-US" sz="3600" dirty="0" smtClean="0">
                <a:latin typeface="Times New Roman" pitchFamily="18" charset="0"/>
                <a:cs typeface="Times New Roman" pitchFamily="18" charset="0"/>
                <a:sym typeface="Wingdings" pitchFamily="2" charset="2"/>
              </a:rPr>
              <a:t> con </a:t>
            </a:r>
            <a:r>
              <a:rPr lang="en-US" sz="3600" dirty="0" err="1" smtClean="0">
                <a:latin typeface="Times New Roman" pitchFamily="18" charset="0"/>
                <a:cs typeface="Times New Roman" pitchFamily="18" charset="0"/>
                <a:sym typeface="Wingdings" pitchFamily="2" charset="2"/>
              </a:rPr>
              <a:t>đường</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cách</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mạng</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vô</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sản</a:t>
            </a:r>
            <a:r>
              <a:rPr lang="en-US" sz="3600" dirty="0" smtClean="0">
                <a:latin typeface="Times New Roman" pitchFamily="18" charset="0"/>
                <a:cs typeface="Times New Roman" pitchFamily="18" charset="0"/>
                <a:sym typeface="Wingdings" pitchFamily="2" charset="2"/>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20743425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Grp="1" noChangeArrowheads="1"/>
          </p:cNvSpPr>
          <p:nvPr>
            <p:ph idx="1"/>
          </p:nvPr>
        </p:nvSpPr>
        <p:spPr bwMode="auto">
          <a:xfrm>
            <a:off x="179512" y="2132858"/>
            <a:ext cx="8712968" cy="4483695"/>
          </a:xfrm>
          <a:prstGeom prst="roundRect">
            <a:avLst>
              <a:gd name="adj" fmla="val 16667"/>
            </a:avLst>
          </a:prstGeom>
          <a:solidFill>
            <a:schemeClr val="bg1">
              <a:lumMod val="95000"/>
            </a:schemeClr>
          </a:solidFill>
          <a:ln w="12700">
            <a:solidFill>
              <a:srgbClr val="C00000"/>
            </a:solidFill>
            <a:round/>
            <a:headEnd/>
            <a:tailEnd/>
          </a:ln>
          <a:effectLst>
            <a:outerShdw dist="35921" dir="2700000" algn="ctr" rotWithShape="0">
              <a:schemeClr val="bg2"/>
            </a:outerShdw>
          </a:effectLst>
          <a:extLst/>
        </p:spPr>
        <p:txBody>
          <a:bodyPr wrap="none" anchor="ctr">
            <a:normAutofit/>
          </a:bodyPr>
          <a:lstStyle/>
          <a:p>
            <a:pPr marL="0" indent="0" fontAlgn="ctr">
              <a:buNone/>
            </a:pPr>
            <a:r>
              <a:rPr lang="en-US" sz="3600" b="1" dirty="0">
                <a:latin typeface="Times New Roman" pitchFamily="18" charset="0"/>
                <a:cs typeface="Times New Roman" pitchFamily="18" charset="0"/>
              </a:rPr>
              <a:t>A.</a:t>
            </a:r>
            <a:r>
              <a:rPr lang="vi-VN" sz="3600" dirty="0">
                <a:latin typeface="Times New Roman" pitchFamily="18" charset="0"/>
                <a:cs typeface="Times New Roman" pitchFamily="18" charset="0"/>
              </a:rPr>
              <a:t> Việt Nam Quốc dân đảng.</a:t>
            </a:r>
            <a:endParaRPr lang="en-US" sz="3600" dirty="0">
              <a:latin typeface="Times New Roman" pitchFamily="18" charset="0"/>
              <a:cs typeface="Times New Roman" pitchFamily="18" charset="0"/>
            </a:endParaRPr>
          </a:p>
          <a:p>
            <a:pPr marL="0" indent="0" fontAlgn="ctr">
              <a:buNone/>
            </a:pPr>
            <a:r>
              <a:rPr lang="vi-VN" sz="3600" b="1" dirty="0">
                <a:latin typeface="Times New Roman" pitchFamily="18" charset="0"/>
                <a:cs typeface="Times New Roman" pitchFamily="18" charset="0"/>
              </a:rPr>
              <a:t>B.</a:t>
            </a:r>
            <a:r>
              <a:rPr lang="vi-VN" sz="3600" dirty="0">
                <a:latin typeface="Times New Roman" pitchFamily="18" charset="0"/>
                <a:cs typeface="Times New Roman" pitchFamily="18" charset="0"/>
              </a:rPr>
              <a:t> Tân Việt Cách mạng đảng.</a:t>
            </a:r>
            <a:endParaRPr lang="en-US" sz="3600" dirty="0">
              <a:latin typeface="Times New Roman" pitchFamily="18" charset="0"/>
              <a:cs typeface="Times New Roman" pitchFamily="18" charset="0"/>
            </a:endParaRPr>
          </a:p>
          <a:p>
            <a:pPr marL="0" indent="0" fontAlgn="ctr">
              <a:buNone/>
            </a:pPr>
            <a:r>
              <a:rPr lang="vi-VN" sz="3600" b="1" dirty="0">
                <a:latin typeface="Times New Roman" pitchFamily="18" charset="0"/>
                <a:cs typeface="Times New Roman" pitchFamily="18" charset="0"/>
              </a:rPr>
              <a:t>C.</a:t>
            </a:r>
            <a:r>
              <a:rPr lang="vi-VN" sz="3600" dirty="0">
                <a:latin typeface="Times New Roman" pitchFamily="18" charset="0"/>
                <a:cs typeface="Times New Roman" pitchFamily="18" charset="0"/>
              </a:rPr>
              <a:t> Hội Việt Nam Cách mạng Thanh niên.</a:t>
            </a:r>
            <a:endParaRPr lang="en-US" sz="3600" dirty="0">
              <a:latin typeface="Times New Roman" pitchFamily="18" charset="0"/>
              <a:cs typeface="Times New Roman" pitchFamily="18" charset="0"/>
            </a:endParaRPr>
          </a:p>
          <a:p>
            <a:pPr marL="0" indent="0" fontAlgn="ctr">
              <a:buNone/>
            </a:pPr>
            <a:r>
              <a:rPr lang="vi-VN" sz="3600" b="1" dirty="0">
                <a:latin typeface="Times New Roman" pitchFamily="18" charset="0"/>
                <a:cs typeface="Times New Roman" pitchFamily="18" charset="0"/>
              </a:rPr>
              <a:t>D.</a:t>
            </a:r>
            <a:r>
              <a:rPr lang="vi-VN"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Việt</a:t>
            </a:r>
            <a:r>
              <a:rPr lang="en-US" sz="3600" dirty="0">
                <a:latin typeface="Times New Roman" pitchFamily="18" charset="0"/>
                <a:cs typeface="Times New Roman" pitchFamily="18" charset="0"/>
              </a:rPr>
              <a:t> Nam </a:t>
            </a:r>
            <a:r>
              <a:rPr lang="en-US" sz="3600" dirty="0" err="1">
                <a:latin typeface="Times New Roman" pitchFamily="18" charset="0"/>
                <a:cs typeface="Times New Roman" pitchFamily="18" charset="0"/>
              </a:rPr>
              <a:t>nghĩa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đoàn</a:t>
            </a:r>
            <a:r>
              <a:rPr lang="vi-VN" sz="3600"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a:p>
            <a:pPr marL="0" indent="0" algn="just">
              <a:buNone/>
            </a:pPr>
            <a:endParaRPr lang="en-US" sz="3600" dirty="0">
              <a:latin typeface="Times New Roman" pitchFamily="18" charset="0"/>
              <a:cs typeface="Times New Roman" pitchFamily="18" charset="0"/>
            </a:endParaRPr>
          </a:p>
        </p:txBody>
      </p:sp>
      <p:sp>
        <p:nvSpPr>
          <p:cNvPr id="5" name="Title 4">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a:spLocks noGrp="1"/>
          </p:cNvSpPr>
          <p:nvPr>
            <p:ph type="title"/>
          </p:nvPr>
        </p:nvSpPr>
        <p:spPr>
          <a:xfrm>
            <a:off x="107504" y="388952"/>
            <a:ext cx="8928992" cy="1277914"/>
          </a:xfrm>
          <a:prstGeom prst="rect">
            <a:avLst/>
          </a:prstGeom>
          <a:solidFill>
            <a:srgbClr val="0000CC"/>
          </a:solidFill>
          <a:ln w="38100">
            <a:solidFill>
              <a:srgbClr val="FFC000"/>
            </a:solidFill>
          </a:ln>
        </p:spPr>
        <p:txBody>
          <a:bodyPr wrap="square">
            <a:spAutoFit/>
          </a:bodyPr>
          <a:lstStyle/>
          <a:p>
            <a:pPr algn="just">
              <a:lnSpc>
                <a:spcPct val="107000"/>
              </a:lnSpc>
            </a:pPr>
            <a:r>
              <a:rPr lang="en-US" sz="3600" b="1" u="sng" dirty="0" err="1">
                <a:solidFill>
                  <a:schemeClr val="bg1"/>
                </a:solidFill>
                <a:latin typeface="Times New Roman" pitchFamily="18" charset="0"/>
                <a:cs typeface="Times New Roman" pitchFamily="18" charset="0"/>
              </a:rPr>
              <a:t>Câu</a:t>
            </a:r>
            <a:r>
              <a:rPr lang="en-US" sz="3600" b="1" u="sng" dirty="0">
                <a:solidFill>
                  <a:schemeClr val="bg1"/>
                </a:solidFill>
                <a:latin typeface="Times New Roman" pitchFamily="18" charset="0"/>
                <a:cs typeface="Times New Roman" pitchFamily="18" charset="0"/>
              </a:rPr>
              <a:t> </a:t>
            </a:r>
            <a:r>
              <a:rPr lang="en-US" sz="3600" b="1" u="sng" dirty="0" smtClean="0">
                <a:solidFill>
                  <a:schemeClr val="bg1"/>
                </a:solidFill>
                <a:latin typeface="Times New Roman" pitchFamily="18" charset="0"/>
                <a:cs typeface="Times New Roman" pitchFamily="18" charset="0"/>
              </a:rPr>
              <a:t>2(NB):</a:t>
            </a:r>
            <a:r>
              <a:rPr lang="en-US" sz="3600" b="1" dirty="0" smtClean="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Đông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Dương</a:t>
            </a:r>
            <a:r>
              <a:rPr lang="en-US" sz="3600" dirty="0">
                <a:solidFill>
                  <a:schemeClr val="bg1"/>
                </a:solidFill>
                <a:latin typeface="Times New Roman" pitchFamily="18" charset="0"/>
                <a:cs typeface="Times New Roman" pitchFamily="18" charset="0"/>
              </a:rPr>
              <a:t> </a:t>
            </a:r>
            <a:r>
              <a:rPr lang="vi-VN" sz="3600" dirty="0">
                <a:solidFill>
                  <a:schemeClr val="bg1"/>
                </a:solidFill>
                <a:latin typeface="Times New Roman" pitchFamily="18" charset="0"/>
                <a:cs typeface="Times New Roman" pitchFamily="18" charset="0"/>
              </a:rPr>
              <a:t>Cộng sản đảng ra đời (</a:t>
            </a:r>
            <a:r>
              <a:rPr lang="en-US" sz="3600" dirty="0">
                <a:solidFill>
                  <a:schemeClr val="bg1"/>
                </a:solidFill>
                <a:latin typeface="Times New Roman" pitchFamily="18" charset="0"/>
                <a:cs typeface="Times New Roman" pitchFamily="18" charset="0"/>
              </a:rPr>
              <a:t>6</a:t>
            </a:r>
            <a:r>
              <a:rPr lang="vi-VN" sz="3600" dirty="0">
                <a:solidFill>
                  <a:schemeClr val="bg1"/>
                </a:solidFill>
                <a:latin typeface="Times New Roman" pitchFamily="18" charset="0"/>
                <a:cs typeface="Times New Roman" pitchFamily="18" charset="0"/>
              </a:rPr>
              <a:t>-1929) từ sự phân hóa của</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val 5"/>
          <p:cNvSpPr/>
          <p:nvPr/>
        </p:nvSpPr>
        <p:spPr>
          <a:xfrm>
            <a:off x="467544" y="4077072"/>
            <a:ext cx="432048" cy="576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432846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circle(in)">
                                      <p:cBhvr>
                                        <p:cTn id="12" dur="20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circle(in)">
                                      <p:cBhvr>
                                        <p:cTn id="22" dur="2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circle(in)">
                                      <p:cBhvr>
                                        <p:cTn id="27" dur="20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circle(in)">
                                      <p:cBhvr>
                                        <p:cTn id="32" dur="20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Grp="1" noChangeArrowheads="1"/>
          </p:cNvSpPr>
          <p:nvPr>
            <p:ph idx="1"/>
          </p:nvPr>
        </p:nvSpPr>
        <p:spPr bwMode="auto">
          <a:xfrm>
            <a:off x="107504" y="2060848"/>
            <a:ext cx="8928992" cy="4536504"/>
          </a:xfrm>
          <a:prstGeom prst="roundRect">
            <a:avLst>
              <a:gd name="adj" fmla="val 16667"/>
            </a:avLst>
          </a:prstGeom>
          <a:solidFill>
            <a:schemeClr val="bg1">
              <a:lumMod val="95000"/>
            </a:schemeClr>
          </a:solidFill>
          <a:ln w="12700">
            <a:solidFill>
              <a:srgbClr val="C00000"/>
            </a:solidFill>
            <a:round/>
            <a:headEnd/>
            <a:tailEnd/>
          </a:ln>
          <a:effectLst>
            <a:outerShdw dist="35921" dir="2700000" algn="ctr" rotWithShape="0">
              <a:schemeClr val="bg2"/>
            </a:outerShdw>
          </a:effectLst>
          <a:extLst/>
        </p:spPr>
        <p:txBody>
          <a:bodyPr wrap="none" anchor="ctr">
            <a:noAutofit/>
          </a:bodyPr>
          <a:lstStyle/>
          <a:p>
            <a:pPr marL="0" indent="0" fontAlgn="ctr">
              <a:buNone/>
            </a:pPr>
            <a:endParaRPr lang="en-US" sz="3400" dirty="0" smtClean="0">
              <a:latin typeface="Times New Roman" pitchFamily="18" charset="0"/>
              <a:cs typeface="Times New Roman" pitchFamily="18" charset="0"/>
            </a:endParaRPr>
          </a:p>
          <a:p>
            <a:pPr marL="0" indent="0">
              <a:buNone/>
            </a:pPr>
            <a:endParaRPr lang="it-IT" sz="3400" dirty="0" smtClean="0">
              <a:latin typeface="Times New Roman" pitchFamily="18" charset="0"/>
              <a:cs typeface="Times New Roman" pitchFamily="18" charset="0"/>
            </a:endParaRPr>
          </a:p>
          <a:p>
            <a:pPr marL="0" indent="0">
              <a:buNone/>
            </a:pPr>
            <a:r>
              <a:rPr lang="en-US" sz="3400" b="1" dirty="0">
                <a:latin typeface="Times New Roman" pitchFamily="18" charset="0"/>
                <a:cs typeface="Times New Roman" pitchFamily="18" charset="0"/>
              </a:rPr>
              <a:t>A. </a:t>
            </a:r>
            <a:r>
              <a:rPr lang="en-US" sz="3400" dirty="0" err="1">
                <a:latin typeface="Times New Roman" pitchFamily="18" charset="0"/>
                <a:cs typeface="Times New Roman" pitchFamily="18" charset="0"/>
              </a:rPr>
              <a:t>Thống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nhất</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về</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tư</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tưởng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chính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trị</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tổ</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chức</a:t>
            </a:r>
            <a:r>
              <a:rPr lang="en-US" sz="3400" dirty="0">
                <a:latin typeface="Times New Roman" pitchFamily="18" charset="0"/>
                <a:cs typeface="Times New Roman" pitchFamily="18" charset="0"/>
              </a:rPr>
              <a:t>.</a:t>
            </a:r>
          </a:p>
          <a:p>
            <a:pPr marL="0" indent="0">
              <a:buNone/>
            </a:pPr>
            <a:r>
              <a:rPr lang="en-US" sz="3400" b="1" dirty="0">
                <a:latin typeface="Times New Roman" pitchFamily="18" charset="0"/>
                <a:cs typeface="Times New Roman" pitchFamily="18" charset="0"/>
              </a:rPr>
              <a:t>B. </a:t>
            </a:r>
            <a:r>
              <a:rPr lang="en-US" sz="3400" dirty="0" err="1">
                <a:latin typeface="Times New Roman" pitchFamily="18" charset="0"/>
                <a:cs typeface="Times New Roman" pitchFamily="18" charset="0"/>
              </a:rPr>
              <a:t>Thống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nhất</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trong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lực</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lượng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lãnh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đạo</a:t>
            </a:r>
            <a:r>
              <a:rPr lang="en-US" sz="3400" dirty="0">
                <a:latin typeface="Times New Roman" pitchFamily="18" charset="0"/>
                <a:cs typeface="Times New Roman" pitchFamily="18" charset="0"/>
              </a:rPr>
              <a:t>.</a:t>
            </a:r>
          </a:p>
          <a:p>
            <a:pPr marL="0" indent="0">
              <a:buNone/>
            </a:pPr>
            <a:r>
              <a:rPr lang="en-US" sz="3400" b="1" dirty="0">
                <a:latin typeface="Times New Roman" pitchFamily="18" charset="0"/>
                <a:cs typeface="Times New Roman" pitchFamily="18" charset="0"/>
              </a:rPr>
              <a:t>C. </a:t>
            </a:r>
            <a:r>
              <a:rPr lang="en-US" sz="3400" dirty="0" err="1">
                <a:latin typeface="Times New Roman" pitchFamily="18" charset="0"/>
                <a:cs typeface="Times New Roman" pitchFamily="18" charset="0"/>
              </a:rPr>
              <a:t>Xây</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dựng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khối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liên</a:t>
            </a:r>
            <a:r>
              <a:rPr lang="en-US" sz="3400" dirty="0">
                <a:latin typeface="Times New Roman" pitchFamily="18" charset="0"/>
                <a:cs typeface="Times New Roman" pitchFamily="18" charset="0"/>
              </a:rPr>
              <a:t> minh </a:t>
            </a:r>
            <a:r>
              <a:rPr lang="en-US" sz="3400" dirty="0" err="1">
                <a:latin typeface="Times New Roman" pitchFamily="18" charset="0"/>
                <a:cs typeface="Times New Roman" pitchFamily="18" charset="0"/>
              </a:rPr>
              <a:t>công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nông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vững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chắc</a:t>
            </a:r>
            <a:r>
              <a:rPr lang="en-US" sz="3400" dirty="0">
                <a:latin typeface="Times New Roman" pitchFamily="18" charset="0"/>
                <a:cs typeface="Times New Roman" pitchFamily="18" charset="0"/>
              </a:rPr>
              <a:t>.</a:t>
            </a:r>
          </a:p>
          <a:p>
            <a:pPr marL="0" indent="0">
              <a:buNone/>
            </a:pPr>
            <a:r>
              <a:rPr lang="en-US" sz="3400" b="1" dirty="0">
                <a:latin typeface="Times New Roman" pitchFamily="18" charset="0"/>
                <a:cs typeface="Times New Roman" pitchFamily="18" charset="0"/>
              </a:rPr>
              <a:t>D. </a:t>
            </a:r>
            <a:r>
              <a:rPr lang="en-US" sz="3400" dirty="0" err="1">
                <a:latin typeface="Times New Roman" pitchFamily="18" charset="0"/>
                <a:cs typeface="Times New Roman" pitchFamily="18" charset="0"/>
              </a:rPr>
              <a:t>Xây</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dựng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khối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đoàn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kết</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trong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Đảng</a:t>
            </a:r>
            <a:r>
              <a:rPr lang="en-US" sz="3400" dirty="0">
                <a:latin typeface="Times New Roman" pitchFamily="18" charset="0"/>
                <a:cs typeface="Times New Roman" pitchFamily="18" charset="0"/>
              </a:rPr>
              <a:t>.</a:t>
            </a:r>
          </a:p>
          <a:p>
            <a:pPr marL="0" indent="0" fontAlgn="ctr">
              <a:buNone/>
            </a:pPr>
            <a:endParaRPr lang="en-US" sz="3400" b="1" dirty="0" smtClean="0">
              <a:latin typeface="Times New Roman" pitchFamily="18" charset="0"/>
              <a:cs typeface="Times New Roman" pitchFamily="18" charset="0"/>
            </a:endParaRPr>
          </a:p>
          <a:p>
            <a:pPr marL="742950" indent="-742950">
              <a:buAutoNum type="alphaUcPeriod"/>
            </a:pPr>
            <a:endParaRPr lang="en-US" sz="3400" dirty="0" smtClean="0">
              <a:latin typeface="Times New Roman" pitchFamily="18" charset="0"/>
              <a:cs typeface="Times New Roman" pitchFamily="18" charset="0"/>
            </a:endParaRPr>
          </a:p>
          <a:p>
            <a:pPr marL="0" indent="0" fontAlgn="ctr">
              <a:buNone/>
            </a:pPr>
            <a:endParaRPr lang="en-US" sz="3400" dirty="0">
              <a:latin typeface="Times New Roman" pitchFamily="18" charset="0"/>
              <a:cs typeface="Times New Roman" pitchFamily="18" charset="0"/>
            </a:endParaRPr>
          </a:p>
        </p:txBody>
      </p:sp>
      <p:sp>
        <p:nvSpPr>
          <p:cNvPr id="5" name="Title 4">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a:spLocks noGrp="1"/>
          </p:cNvSpPr>
          <p:nvPr>
            <p:ph type="title"/>
          </p:nvPr>
        </p:nvSpPr>
        <p:spPr>
          <a:xfrm>
            <a:off x="107504" y="17857"/>
            <a:ext cx="8928992" cy="1870705"/>
          </a:xfrm>
          <a:prstGeom prst="rect">
            <a:avLst/>
          </a:prstGeom>
          <a:solidFill>
            <a:srgbClr val="0000CC"/>
          </a:solidFill>
          <a:ln w="38100">
            <a:solidFill>
              <a:srgbClr val="FFC000"/>
            </a:solidFill>
          </a:ln>
        </p:spPr>
        <p:txBody>
          <a:bodyPr wrap="square">
            <a:spAutoFit/>
          </a:bodyPr>
          <a:lstStyle/>
          <a:p>
            <a:pPr algn="just">
              <a:lnSpc>
                <a:spcPct val="107000"/>
              </a:lnSpc>
            </a:pPr>
            <a:r>
              <a:rPr lang="en-US" sz="3200" b="1" u="sng" dirty="0" err="1">
                <a:solidFill>
                  <a:schemeClr val="bg1"/>
                </a:solidFill>
                <a:latin typeface="Times New Roman" pitchFamily="18" charset="0"/>
                <a:cs typeface="Times New Roman" pitchFamily="18" charset="0"/>
              </a:rPr>
              <a:t>Câu</a:t>
            </a:r>
            <a:r>
              <a:rPr lang="en-US" sz="3200" b="1" u="sng" dirty="0">
                <a:solidFill>
                  <a:schemeClr val="bg1"/>
                </a:solidFill>
                <a:latin typeface="Times New Roman" pitchFamily="18" charset="0"/>
                <a:cs typeface="Times New Roman" pitchFamily="18" charset="0"/>
              </a:rPr>
              <a:t> 3</a:t>
            </a:r>
            <a:r>
              <a:rPr lang="en-US" sz="3200" b="1" u="sng" dirty="0" smtClean="0">
                <a:solidFill>
                  <a:schemeClr val="bg1"/>
                </a:solidFill>
                <a:latin typeface="Times New Roman" pitchFamily="18" charset="0"/>
                <a:cs typeface="Times New Roman" pitchFamily="18" charset="0"/>
              </a:rPr>
              <a:t>(VD):</a:t>
            </a:r>
            <a:r>
              <a:rPr lang="en-US" sz="3200" b="1" dirty="0" smtClean="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Bài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học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chủ</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yếu</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nào</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có</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thể</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rút</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ra</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cho</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cách</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mạng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Việt</a:t>
            </a:r>
            <a:r>
              <a:rPr lang="en-US" sz="3600" dirty="0">
                <a:solidFill>
                  <a:schemeClr val="bg1"/>
                </a:solidFill>
                <a:latin typeface="Times New Roman" pitchFamily="18" charset="0"/>
                <a:cs typeface="Times New Roman" pitchFamily="18" charset="0"/>
              </a:rPr>
              <a:t> Nam </a:t>
            </a:r>
            <a:r>
              <a:rPr lang="en-US" sz="3600" dirty="0" err="1">
                <a:solidFill>
                  <a:schemeClr val="bg1"/>
                </a:solidFill>
                <a:latin typeface="Times New Roman" pitchFamily="18" charset="0"/>
                <a:cs typeface="Times New Roman" pitchFamily="18" charset="0"/>
              </a:rPr>
              <a:t>từ</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sự</a:t>
            </a:r>
            <a:r>
              <a:rPr lang="en-US" sz="3600" dirty="0">
                <a:solidFill>
                  <a:schemeClr val="bg1"/>
                </a:solidFill>
                <a:latin typeface="Times New Roman" pitchFamily="18" charset="0"/>
                <a:cs typeface="Times New Roman" pitchFamily="18" charset="0"/>
              </a:rPr>
              <a:t> chia </a:t>
            </a:r>
            <a:r>
              <a:rPr lang="en-US" sz="3600" dirty="0" err="1">
                <a:solidFill>
                  <a:schemeClr val="bg1"/>
                </a:solidFill>
                <a:latin typeface="Times New Roman" pitchFamily="18" charset="0"/>
                <a:cs typeface="Times New Roman" pitchFamily="18" charset="0"/>
              </a:rPr>
              <a:t>rẽ</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của</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ba</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tổ</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chức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cộng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sản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năm</a:t>
            </a:r>
            <a:r>
              <a:rPr lang="en-US" sz="3600" dirty="0">
                <a:solidFill>
                  <a:schemeClr val="bg1"/>
                </a:solidFill>
                <a:latin typeface="Times New Roman" pitchFamily="18" charset="0"/>
                <a:cs typeface="Times New Roman" pitchFamily="18" charset="0"/>
              </a:rPr>
              <a:t> 1929?</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val 5"/>
          <p:cNvSpPr/>
          <p:nvPr/>
        </p:nvSpPr>
        <p:spPr>
          <a:xfrm>
            <a:off x="395536" y="4653136"/>
            <a:ext cx="432048" cy="576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297295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barn(inVertical)">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02390" y="94527"/>
            <a:ext cx="8676456" cy="704960"/>
          </a:xfrm>
          <a:prstGeom prst="roundRect">
            <a:avLst/>
          </a:prstGeom>
          <a:solidFill>
            <a:srgbClr val="FFFFCC"/>
          </a:solidFill>
          <a:ln>
            <a:solidFill>
              <a:srgbClr val="3333FF"/>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107504" y="206729"/>
            <a:ext cx="8914798" cy="6534643"/>
            <a:chOff x="1329227" y="2252401"/>
            <a:chExt cx="2928599" cy="3829816"/>
          </a:xfrm>
        </p:grpSpPr>
        <p:sp>
          <p:nvSpPr>
            <p:cNvPr id="69" name="AutoShape 5"/>
            <p:cNvSpPr>
              <a:spLocks noChangeArrowheads="1"/>
            </p:cNvSpPr>
            <p:nvPr/>
          </p:nvSpPr>
          <p:spPr bwMode="auto">
            <a:xfrm>
              <a:off x="1329227" y="2633884"/>
              <a:ext cx="2928599" cy="3448333"/>
            </a:xfrm>
            <a:prstGeom prst="roundRect">
              <a:avLst>
                <a:gd name="adj" fmla="val 16667"/>
              </a:avLst>
            </a:prstGeom>
            <a:solidFill>
              <a:schemeClr val="bg1">
                <a:lumMod val="95000"/>
              </a:schemeClr>
            </a:solidFill>
            <a:ln w="12700">
              <a:noFill/>
              <a:round/>
              <a:headEnd/>
              <a:tailEnd/>
            </a:ln>
            <a:effectLst>
              <a:outerShdw dist="35921" dir="2700000" algn="ctr" rotWithShape="0">
                <a:schemeClr val="bg2"/>
              </a:outerShdw>
            </a:effectLs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Verdana" panose="020B0604030504040204" pitchFamily="34" charset="0"/>
              </a:endParaRPr>
            </a:p>
          </p:txBody>
        </p:sp>
        <p:sp>
          <p:nvSpPr>
            <p:cNvPr id="72" name="Text Box 18"/>
            <p:cNvSpPr txBox="1">
              <a:spLocks noChangeArrowheads="1"/>
            </p:cNvSpPr>
            <p:nvPr/>
          </p:nvSpPr>
          <p:spPr bwMode="auto">
            <a:xfrm>
              <a:off x="1400193" y="2252401"/>
              <a:ext cx="2810507" cy="631335"/>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None/>
              </a:pP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1.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Hội</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nghị</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thành</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lập</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Đảng</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Cộng</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sản</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Việt</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Nam.</a:t>
              </a:r>
              <a:endPar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ct val="0"/>
                </a:spcBef>
                <a:buClrTx/>
                <a:buFontTx/>
                <a:buNone/>
              </a:pPr>
              <a:endParaRPr lang="en-US" altLang="en-US" dirty="0">
                <a:solidFill>
                  <a:srgbClr val="FF0000"/>
                </a:solidFill>
                <a:latin typeface="Times New Roman" panose="020206030504050203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683568" y="836712"/>
            <a:ext cx="4392488" cy="685124"/>
          </a:xfrm>
          <a:prstGeom prst="rect">
            <a:avLst/>
          </a:prstGeom>
          <a:solidFill>
            <a:schemeClr val="accent6">
              <a:lumMod val="60000"/>
              <a:lumOff val="40000"/>
            </a:schemeClr>
          </a:solidFill>
          <a:ln w="38100">
            <a:solidFill>
              <a:srgbClr val="FFC000"/>
            </a:solidFill>
          </a:ln>
        </p:spPr>
        <p:txBody>
          <a:bodyPr wrap="square">
            <a:spAutoFit/>
          </a:bodyPr>
          <a:lstStyle/>
          <a:p>
            <a:pPr>
              <a:lnSpc>
                <a:spcPct val="107000"/>
              </a:lnSpc>
              <a:spcAft>
                <a:spcPts val="0"/>
              </a:spcAft>
            </a:pPr>
            <a:r>
              <a:rPr lang="en-US" sz="3600" b="1" dirty="0">
                <a:latin typeface="Times New Roman" panose="02020603050405020304" pitchFamily="18" charset="0"/>
                <a:ea typeface="Calibri" panose="020F0502020204030204" pitchFamily="34" charset="0"/>
                <a:cs typeface="Times New Roman" panose="02020603050405020304" pitchFamily="18" charset="0"/>
              </a:rPr>
              <a:t>b</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Nội</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dung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Hội</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nghị</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9" name="Content Placeholder 38">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a:spLocks noGrp="1"/>
          </p:cNvSpPr>
          <p:nvPr>
            <p:ph idx="1"/>
          </p:nvPr>
        </p:nvSpPr>
        <p:spPr>
          <a:xfrm>
            <a:off x="107504" y="1628800"/>
            <a:ext cx="8914798" cy="5267468"/>
          </a:xfrm>
          <a:prstGeom prst="rect">
            <a:avLst/>
          </a:prstGeom>
          <a:solidFill>
            <a:srgbClr val="0000CC"/>
          </a:solidFill>
          <a:ln w="38100">
            <a:solidFill>
              <a:srgbClr val="FFC000"/>
            </a:solidFill>
          </a:ln>
        </p:spPr>
        <p:txBody>
          <a:bodyPr wrap="square">
            <a:spAutoFit/>
          </a:bodyPr>
          <a:lstStyle/>
          <a:p>
            <a:pPr>
              <a:lnSpc>
                <a:spcPct val="107000"/>
              </a:lnSpc>
              <a:spcAft>
                <a:spcPts val="0"/>
              </a:spcAft>
              <a:buFontTx/>
              <a:buChar char="-"/>
            </a:pPr>
            <a:r>
              <a:rPr lang="en-US"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từ</a:t>
            </a: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ngày</a:t>
            </a: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6/1/1930 </a:t>
            </a:r>
            <a:r>
              <a:rPr lang="en-US"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đến</a:t>
            </a: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7/2/1930</a:t>
            </a:r>
          </a:p>
          <a:p>
            <a:pPr>
              <a:lnSpc>
                <a:spcPct val="107000"/>
              </a:lnSpc>
              <a:spcAft>
                <a:spcPts val="0"/>
              </a:spcAft>
              <a:buFontTx/>
              <a:buChar char="-"/>
            </a:pPr>
            <a:r>
              <a:rPr lang="en-US"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Địa</a:t>
            </a: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điểm</a:t>
            </a: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Cửu</a:t>
            </a: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Long (</a:t>
            </a:r>
            <a:r>
              <a:rPr lang="en-US"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Trung</a:t>
            </a: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Quốc</a:t>
            </a: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buFontTx/>
              <a:buChar char="-"/>
            </a:pPr>
            <a:r>
              <a:rPr lang="en-US"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trì</a:t>
            </a:r>
            <a:r>
              <a:rPr lang="en-US"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Ái</a:t>
            </a:r>
            <a:r>
              <a:rPr lang="en-US"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Quốc</a:t>
            </a:r>
            <a:endParaRPr lang="en-US"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buFontTx/>
              <a:buChar char="-"/>
            </a:pPr>
            <a:r>
              <a:rPr lang="en-US"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Thành</a:t>
            </a: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phần</a:t>
            </a: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tham</a:t>
            </a: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dự</a:t>
            </a: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7 </a:t>
            </a:r>
            <a:r>
              <a:rPr lang="en-US"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đại</a:t>
            </a: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biểu</a:t>
            </a:r>
            <a:endPar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Nguyễn</a:t>
            </a: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Ái</a:t>
            </a: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Quốc</a:t>
            </a:r>
            <a:endPar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Lê</a:t>
            </a: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Hồng</a:t>
            </a: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Sơn</a:t>
            </a:r>
            <a:endPar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Hồ</a:t>
            </a: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Tùng</a:t>
            </a: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Mậu</a:t>
            </a:r>
            <a:endPar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Trịnh</a:t>
            </a: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Đình</a:t>
            </a: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Cửu</a:t>
            </a: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Nguyễn</a:t>
            </a: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Đức</a:t>
            </a: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Cảnh</a:t>
            </a: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(ĐDCSĐ)</a:t>
            </a:r>
          </a:p>
          <a:p>
            <a:pPr marL="0" indent="0">
              <a:lnSpc>
                <a:spcPct val="107000"/>
              </a:lnSpc>
              <a:spcAft>
                <a:spcPts val="0"/>
              </a:spcAft>
              <a:buNone/>
            </a:pP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Châu</a:t>
            </a: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Văn</a:t>
            </a: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Liêm</a:t>
            </a: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Nguyễn</a:t>
            </a: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Thiệu</a:t>
            </a:r>
            <a:r>
              <a:rPr lang="en-US"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(ANCSĐ)</a:t>
            </a:r>
          </a:p>
        </p:txBody>
      </p:sp>
    </p:spTree>
    <p:extLst>
      <p:ext uri="{BB962C8B-B14F-4D97-AF65-F5344CB8AC3E}">
        <p14:creationId xmlns:p14="http://schemas.microsoft.com/office/powerpoint/2010/main" val="399108573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9">
                                            <p:bg/>
                                          </p:spTgt>
                                        </p:tgtEl>
                                        <p:attrNameLst>
                                          <p:attrName>style.visibility</p:attrName>
                                        </p:attrNameLst>
                                      </p:cBhvr>
                                      <p:to>
                                        <p:strVal val="visible"/>
                                      </p:to>
                                    </p:set>
                                    <p:animEffect transition="in" filter="wipe(down)">
                                      <p:cBhvr>
                                        <p:cTn id="12" dur="500"/>
                                        <p:tgtEl>
                                          <p:spTgt spid="39">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9">
                                            <p:txEl>
                                              <p:pRg st="0" end="0"/>
                                            </p:txEl>
                                          </p:spTgt>
                                        </p:tgtEl>
                                        <p:attrNameLst>
                                          <p:attrName>style.visibility</p:attrName>
                                        </p:attrNameLst>
                                      </p:cBhvr>
                                      <p:to>
                                        <p:strVal val="visible"/>
                                      </p:to>
                                    </p:set>
                                    <p:animEffect transition="in" filter="wipe(down)">
                                      <p:cBhvr>
                                        <p:cTn id="17" dur="500"/>
                                        <p:tgtEl>
                                          <p:spTgt spid="3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9">
                                            <p:txEl>
                                              <p:pRg st="1" end="1"/>
                                            </p:txEl>
                                          </p:spTgt>
                                        </p:tgtEl>
                                        <p:attrNameLst>
                                          <p:attrName>style.visibility</p:attrName>
                                        </p:attrNameLst>
                                      </p:cBhvr>
                                      <p:to>
                                        <p:strVal val="visible"/>
                                      </p:to>
                                    </p:set>
                                    <p:animEffect transition="in" filter="wipe(down)">
                                      <p:cBhvr>
                                        <p:cTn id="22" dur="500"/>
                                        <p:tgtEl>
                                          <p:spTgt spid="3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9">
                                            <p:txEl>
                                              <p:pRg st="2" end="2"/>
                                            </p:txEl>
                                          </p:spTgt>
                                        </p:tgtEl>
                                        <p:attrNameLst>
                                          <p:attrName>style.visibility</p:attrName>
                                        </p:attrNameLst>
                                      </p:cBhvr>
                                      <p:to>
                                        <p:strVal val="visible"/>
                                      </p:to>
                                    </p:set>
                                    <p:animEffect transition="in" filter="wipe(down)">
                                      <p:cBhvr>
                                        <p:cTn id="27" dur="500"/>
                                        <p:tgtEl>
                                          <p:spTgt spid="3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9">
                                            <p:txEl>
                                              <p:pRg st="3" end="3"/>
                                            </p:txEl>
                                          </p:spTgt>
                                        </p:tgtEl>
                                        <p:attrNameLst>
                                          <p:attrName>style.visibility</p:attrName>
                                        </p:attrNameLst>
                                      </p:cBhvr>
                                      <p:to>
                                        <p:strVal val="visible"/>
                                      </p:to>
                                    </p:set>
                                    <p:animEffect transition="in" filter="wipe(down)">
                                      <p:cBhvr>
                                        <p:cTn id="32" dur="500"/>
                                        <p:tgtEl>
                                          <p:spTgt spid="3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9">
                                            <p:txEl>
                                              <p:pRg st="4" end="4"/>
                                            </p:txEl>
                                          </p:spTgt>
                                        </p:tgtEl>
                                        <p:attrNameLst>
                                          <p:attrName>style.visibility</p:attrName>
                                        </p:attrNameLst>
                                      </p:cBhvr>
                                      <p:to>
                                        <p:strVal val="visible"/>
                                      </p:to>
                                    </p:set>
                                    <p:animEffect transition="in" filter="wipe(down)">
                                      <p:cBhvr>
                                        <p:cTn id="37" dur="500"/>
                                        <p:tgtEl>
                                          <p:spTgt spid="3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9">
                                            <p:txEl>
                                              <p:pRg st="5" end="5"/>
                                            </p:txEl>
                                          </p:spTgt>
                                        </p:tgtEl>
                                        <p:attrNameLst>
                                          <p:attrName>style.visibility</p:attrName>
                                        </p:attrNameLst>
                                      </p:cBhvr>
                                      <p:to>
                                        <p:strVal val="visible"/>
                                      </p:to>
                                    </p:set>
                                    <p:animEffect transition="in" filter="wipe(down)">
                                      <p:cBhvr>
                                        <p:cTn id="42" dur="500"/>
                                        <p:tgtEl>
                                          <p:spTgt spid="3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9">
                                            <p:txEl>
                                              <p:pRg st="6" end="6"/>
                                            </p:txEl>
                                          </p:spTgt>
                                        </p:tgtEl>
                                        <p:attrNameLst>
                                          <p:attrName>style.visibility</p:attrName>
                                        </p:attrNameLst>
                                      </p:cBhvr>
                                      <p:to>
                                        <p:strVal val="visible"/>
                                      </p:to>
                                    </p:set>
                                    <p:animEffect transition="in" filter="wipe(down)">
                                      <p:cBhvr>
                                        <p:cTn id="47" dur="500"/>
                                        <p:tgtEl>
                                          <p:spTgt spid="39">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9">
                                            <p:txEl>
                                              <p:pRg st="7" end="7"/>
                                            </p:txEl>
                                          </p:spTgt>
                                        </p:tgtEl>
                                        <p:attrNameLst>
                                          <p:attrName>style.visibility</p:attrName>
                                        </p:attrNameLst>
                                      </p:cBhvr>
                                      <p:to>
                                        <p:strVal val="visible"/>
                                      </p:to>
                                    </p:set>
                                    <p:animEffect transition="in" filter="wipe(down)">
                                      <p:cBhvr>
                                        <p:cTn id="52" dur="500"/>
                                        <p:tgtEl>
                                          <p:spTgt spid="39">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9">
                                            <p:txEl>
                                              <p:pRg st="8" end="8"/>
                                            </p:txEl>
                                          </p:spTgt>
                                        </p:tgtEl>
                                        <p:attrNameLst>
                                          <p:attrName>style.visibility</p:attrName>
                                        </p:attrNameLst>
                                      </p:cBhvr>
                                      <p:to>
                                        <p:strVal val="visible"/>
                                      </p:to>
                                    </p:set>
                                    <p:animEffect transition="in" filter="wipe(down)">
                                      <p:cBhvr>
                                        <p:cTn id="57" dur="500"/>
                                        <p:tgtEl>
                                          <p:spTgt spid="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9"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p:txBody>
          <a:bodyPr/>
          <a:lstStyle/>
          <a:p>
            <a:pPr eaLnBrk="1" hangingPunct="1"/>
            <a:endParaRPr lang="en-US" smtClean="0"/>
          </a:p>
        </p:txBody>
      </p:sp>
      <p:pic>
        <p:nvPicPr>
          <p:cNvPr id="54275" name="Picture 4" descr="View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427037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6"/>
          <p:cNvSpPr>
            <a:spLocks noChangeArrowheads="1"/>
          </p:cNvSpPr>
          <p:nvPr/>
        </p:nvSpPr>
        <p:spPr bwMode="auto">
          <a:xfrm>
            <a:off x="5715000" y="1828800"/>
            <a:ext cx="2971800" cy="4191000"/>
          </a:xfrm>
          <a:prstGeom prst="rect">
            <a:avLst/>
          </a:prstGeom>
          <a:solidFill>
            <a:srgbClr val="FFFFCC"/>
          </a:solidFill>
          <a:ln w="9525">
            <a:solidFill>
              <a:schemeClr val="tx1"/>
            </a:solidFill>
            <a:miter lim="800000"/>
            <a:headEnd/>
            <a:tailEnd/>
          </a:ln>
        </p:spPr>
        <p:txBody>
          <a:bodyPr wrap="none" anchor="ctr"/>
          <a:lstStyle/>
          <a:p>
            <a:pPr algn="ctr"/>
            <a:r>
              <a:rPr lang="en-US" sz="3200" b="1" dirty="0" err="1" smtClean="0">
                <a:latin typeface="Times New Roman" pitchFamily="18" charset="0"/>
                <a:cs typeface="Times New Roman" pitchFamily="18" charset="0"/>
              </a:rPr>
              <a:t>Nguyễn</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Quốc</a:t>
            </a:r>
            <a:endParaRPr lang="en-US" sz="3200" b="1" dirty="0">
              <a:latin typeface="Times New Roman" pitchFamily="18" charset="0"/>
              <a:cs typeface="Times New Roman" pitchFamily="18" charset="0"/>
            </a:endParaRPr>
          </a:p>
          <a:p>
            <a:pPr algn="ct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a:t>
            </a:r>
            <a:r>
              <a:rPr lang="en-US" sz="3200" b="1" dirty="0" err="1" smtClean="0">
                <a:latin typeface="Times New Roman" pitchFamily="18" charset="0"/>
                <a:cs typeface="Times New Roman" pitchFamily="18" charset="0"/>
              </a:rPr>
              <a:t>đầu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những</a:t>
            </a:r>
            <a:r>
              <a:rPr lang="en-US" sz="3200" b="1" dirty="0" smtClean="0">
                <a:latin typeface="Times New Roman" pitchFamily="18" charset="0"/>
                <a:cs typeface="Times New Roman" pitchFamily="18" charset="0"/>
              </a:rPr>
              <a:t> </a:t>
            </a:r>
          </a:p>
          <a:p>
            <a:pPr algn="ctr"/>
            <a:r>
              <a:rPr lang="en-US" sz="3200" b="1" dirty="0" err="1" smtClean="0">
                <a:latin typeface="Times New Roman" pitchFamily="18" charset="0"/>
                <a:cs typeface="Times New Roman" pitchFamily="18" charset="0"/>
              </a:rPr>
              <a:t>năm</a:t>
            </a:r>
            <a:r>
              <a:rPr lang="en-US" sz="3200" b="1" dirty="0" smtClean="0">
                <a:latin typeface="Times New Roman" pitchFamily="18" charset="0"/>
                <a:cs typeface="Times New Roman" pitchFamily="18" charset="0"/>
              </a:rPr>
              <a:t> 30)</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15749611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50528" y="94527"/>
            <a:ext cx="8676456" cy="626157"/>
          </a:xfrm>
          <a:prstGeom prst="roundRect">
            <a:avLst/>
          </a:prstGeom>
          <a:solidFill>
            <a:srgbClr val="FFFFCC"/>
          </a:solidFill>
          <a:ln>
            <a:solidFill>
              <a:srgbClr val="3333FF"/>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05" name="AutoShape 41"/>
          <p:cNvSpPr>
            <a:spLocks noChangeArrowheads="1"/>
          </p:cNvSpPr>
          <p:nvPr/>
        </p:nvSpPr>
        <p:spPr bwMode="ltGray">
          <a:xfrm rot="5400000">
            <a:off x="-3339333" y="2089409"/>
            <a:ext cx="4824413" cy="3689267"/>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solidFill>
            <a:srgbClr val="FFFF00"/>
          </a:solidFill>
          <a:ln w="9525" algn="ctr">
            <a:solidFill>
              <a:schemeClr val="tx1"/>
            </a:solidFill>
            <a:miter lim="800000"/>
            <a:headEnd/>
            <a:tailEnd/>
          </a:ln>
          <a:effectLst/>
          <a:extLst/>
        </p:spPr>
        <p:txBody>
          <a:bodyPr wrap="none" anchor="ctr"/>
          <a:lstStyle/>
          <a:p>
            <a:pPr eaLnBrk="1" hangingPunct="1">
              <a:defRPr/>
            </a:pPr>
            <a:endParaRPr lang="en-US"/>
          </a:p>
        </p:txBody>
      </p:sp>
      <p:sp>
        <p:nvSpPr>
          <p:cNvPr id="4104" name="AutoShape 45">
            <a:hlinkClick r:id="rId2" action="ppaction://hlinksldjump"/>
          </p:cNvPr>
          <p:cNvSpPr>
            <a:spLocks noChangeArrowheads="1"/>
          </p:cNvSpPr>
          <p:nvPr/>
        </p:nvSpPr>
        <p:spPr bwMode="gray">
          <a:xfrm>
            <a:off x="398878" y="6092248"/>
            <a:ext cx="5757298" cy="508000"/>
          </a:xfrm>
          <a:prstGeom prst="roundRect">
            <a:avLst>
              <a:gd name="adj" fmla="val 50000"/>
            </a:avLst>
          </a:prstGeom>
          <a:solidFill>
            <a:srgbClr val="99FFCC"/>
          </a:solidFill>
          <a:ln w="28575" algn="ctr">
            <a:solidFill>
              <a:srgbClr val="3333FF"/>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2800" b="1" dirty="0" err="1" smtClean="0">
                <a:solidFill>
                  <a:srgbClr val="C00000"/>
                </a:solidFill>
                <a:latin typeface="Times New Roman" pitchFamily="18" charset="0"/>
                <a:cs typeface="Times New Roman" pitchFamily="18" charset="0"/>
              </a:rPr>
              <a:t>Bầu</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ra</a:t>
            </a:r>
            <a:r>
              <a:rPr lang="en-US" altLang="en-US" sz="2800" b="1" dirty="0" smtClean="0">
                <a:solidFill>
                  <a:srgbClr val="C00000"/>
                </a:solidFill>
                <a:latin typeface="Times New Roman" pitchFamily="18" charset="0"/>
                <a:cs typeface="Times New Roman" pitchFamily="18" charset="0"/>
              </a:rPr>
              <a:t> BCHTW </a:t>
            </a:r>
            <a:r>
              <a:rPr lang="en-US" altLang="en-US" sz="2800" b="1" dirty="0" err="1" smtClean="0">
                <a:solidFill>
                  <a:srgbClr val="C00000"/>
                </a:solidFill>
                <a:latin typeface="Times New Roman" pitchFamily="18" charset="0"/>
                <a:cs typeface="Times New Roman" pitchFamily="18" charset="0"/>
              </a:rPr>
              <a:t>lâm</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thời</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của</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Đảng</a:t>
            </a:r>
            <a:r>
              <a:rPr lang="en-US" altLang="en-US" sz="2800" b="1" dirty="0" smtClean="0">
                <a:solidFill>
                  <a:srgbClr val="C00000"/>
                </a:solidFill>
                <a:latin typeface="Times New Roman" pitchFamily="18" charset="0"/>
                <a:cs typeface="Times New Roman" pitchFamily="18" charset="0"/>
              </a:rPr>
              <a:t>. </a:t>
            </a:r>
            <a:endParaRPr lang="en-US" altLang="en-US" sz="2800" b="1" dirty="0">
              <a:latin typeface="Times New Roman" panose="02020603050405020304" pitchFamily="18" charset="0"/>
              <a:cs typeface="Times New Roman" panose="02020603050405020304" pitchFamily="18" charset="0"/>
            </a:endParaRPr>
          </a:p>
        </p:txBody>
      </p:sp>
      <p:sp>
        <p:nvSpPr>
          <p:cNvPr id="4106" name="AutoShape 47">
            <a:hlinkClick r:id="rId3" action="ppaction://hlinksldjump"/>
          </p:cNvPr>
          <p:cNvSpPr>
            <a:spLocks noChangeArrowheads="1"/>
          </p:cNvSpPr>
          <p:nvPr/>
        </p:nvSpPr>
        <p:spPr bwMode="gray">
          <a:xfrm>
            <a:off x="534590" y="1647203"/>
            <a:ext cx="8501907" cy="989709"/>
          </a:xfrm>
          <a:prstGeom prst="roundRect">
            <a:avLst>
              <a:gd name="adj" fmla="val 50000"/>
            </a:avLst>
          </a:prstGeom>
          <a:solidFill>
            <a:srgbClr val="99FFCC"/>
          </a:solidFill>
          <a:ln w="28575" algn="ctr">
            <a:solidFill>
              <a:srgbClr val="3333FF"/>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b="1" dirty="0" err="1" smtClean="0">
                <a:solidFill>
                  <a:srgbClr val="C00000"/>
                </a:solidFill>
                <a:latin typeface="Times New Roman" pitchFamily="18" charset="0"/>
                <a:cs typeface="Times New Roman" pitchFamily="18" charset="0"/>
              </a:rPr>
              <a:t>Nguyễn</a:t>
            </a:r>
            <a:r>
              <a:rPr lang="en-US" altLang="en-US" b="1" dirty="0" smtClean="0">
                <a:solidFill>
                  <a:srgbClr val="C00000"/>
                </a:solidFill>
                <a:latin typeface="Times New Roman" pitchFamily="18" charset="0"/>
                <a:cs typeface="Times New Roman" pitchFamily="18" charset="0"/>
              </a:rPr>
              <a:t> </a:t>
            </a:r>
            <a:r>
              <a:rPr lang="en-US" altLang="en-US" b="1" dirty="0" err="1" smtClean="0">
                <a:solidFill>
                  <a:srgbClr val="C00000"/>
                </a:solidFill>
                <a:latin typeface="Times New Roman" pitchFamily="18" charset="0"/>
                <a:cs typeface="Times New Roman" pitchFamily="18" charset="0"/>
              </a:rPr>
              <a:t>Ái</a:t>
            </a:r>
            <a:r>
              <a:rPr lang="en-US" altLang="en-US" b="1" dirty="0" smtClean="0">
                <a:solidFill>
                  <a:srgbClr val="C00000"/>
                </a:solidFill>
                <a:latin typeface="Times New Roman" pitchFamily="18" charset="0"/>
                <a:cs typeface="Times New Roman" pitchFamily="18" charset="0"/>
              </a:rPr>
              <a:t> </a:t>
            </a:r>
            <a:r>
              <a:rPr lang="en-US" altLang="en-US" b="1" dirty="0" err="1" smtClean="0">
                <a:solidFill>
                  <a:srgbClr val="C00000"/>
                </a:solidFill>
                <a:latin typeface="Times New Roman" pitchFamily="18" charset="0"/>
                <a:cs typeface="Times New Roman" pitchFamily="18" charset="0"/>
              </a:rPr>
              <a:t>Quốc</a:t>
            </a:r>
            <a:r>
              <a:rPr lang="en-US" altLang="en-US" b="1" dirty="0">
                <a:solidFill>
                  <a:srgbClr val="C00000"/>
                </a:solidFill>
                <a:latin typeface="Times New Roman" pitchFamily="18" charset="0"/>
                <a:cs typeface="Times New Roman" pitchFamily="18" charset="0"/>
              </a:rPr>
              <a:t> </a:t>
            </a:r>
            <a:r>
              <a:rPr lang="en-US" altLang="en-US" b="1" dirty="0" err="1" smtClean="0">
                <a:solidFill>
                  <a:srgbClr val="C00000"/>
                </a:solidFill>
                <a:latin typeface="Times New Roman" pitchFamily="18" charset="0"/>
                <a:cs typeface="Times New Roman" pitchFamily="18" charset="0"/>
              </a:rPr>
              <a:t>phê</a:t>
            </a:r>
            <a:r>
              <a:rPr lang="en-US" altLang="en-US" b="1" dirty="0" smtClean="0">
                <a:solidFill>
                  <a:srgbClr val="C00000"/>
                </a:solidFill>
                <a:latin typeface="Times New Roman" pitchFamily="18" charset="0"/>
                <a:cs typeface="Times New Roman" pitchFamily="18" charset="0"/>
              </a:rPr>
              <a:t> </a:t>
            </a:r>
            <a:r>
              <a:rPr lang="en-US" altLang="en-US" b="1" dirty="0" err="1" smtClean="0">
                <a:solidFill>
                  <a:srgbClr val="C00000"/>
                </a:solidFill>
                <a:latin typeface="Times New Roman" pitchFamily="18" charset="0"/>
                <a:cs typeface="Times New Roman" pitchFamily="18" charset="0"/>
              </a:rPr>
              <a:t>phán</a:t>
            </a:r>
            <a:r>
              <a:rPr lang="en-US" altLang="en-US" b="1" dirty="0" smtClean="0">
                <a:solidFill>
                  <a:srgbClr val="C00000"/>
                </a:solidFill>
                <a:latin typeface="Times New Roman" pitchFamily="18" charset="0"/>
                <a:cs typeface="Times New Roman" pitchFamily="18" charset="0"/>
              </a:rPr>
              <a:t> </a:t>
            </a:r>
            <a:r>
              <a:rPr lang="en-US" altLang="en-US" b="1" dirty="0" err="1" smtClean="0">
                <a:solidFill>
                  <a:srgbClr val="C00000"/>
                </a:solidFill>
                <a:latin typeface="Times New Roman" pitchFamily="18" charset="0"/>
                <a:cs typeface="Times New Roman" pitchFamily="18" charset="0"/>
              </a:rPr>
              <a:t>những</a:t>
            </a:r>
            <a:r>
              <a:rPr lang="en-US" altLang="en-US" b="1" dirty="0" smtClean="0">
                <a:solidFill>
                  <a:srgbClr val="C00000"/>
                </a:solidFill>
                <a:latin typeface="Times New Roman" pitchFamily="18" charset="0"/>
                <a:cs typeface="Times New Roman" pitchFamily="18" charset="0"/>
              </a:rPr>
              <a:t> </a:t>
            </a:r>
            <a:r>
              <a:rPr lang="en-US" altLang="en-US" b="1" dirty="0" err="1" smtClean="0">
                <a:solidFill>
                  <a:srgbClr val="C00000"/>
                </a:solidFill>
                <a:latin typeface="Times New Roman" pitchFamily="18" charset="0"/>
                <a:cs typeface="Times New Roman" pitchFamily="18" charset="0"/>
              </a:rPr>
              <a:t>quan</a:t>
            </a:r>
            <a:r>
              <a:rPr lang="en-US" altLang="en-US" b="1" dirty="0" smtClean="0">
                <a:solidFill>
                  <a:srgbClr val="C00000"/>
                </a:solidFill>
                <a:latin typeface="Times New Roman" pitchFamily="18" charset="0"/>
                <a:cs typeface="Times New Roman" pitchFamily="18" charset="0"/>
              </a:rPr>
              <a:t> </a:t>
            </a:r>
            <a:r>
              <a:rPr lang="en-US" altLang="en-US" b="1" dirty="0" err="1" smtClean="0">
                <a:solidFill>
                  <a:srgbClr val="C00000"/>
                </a:solidFill>
                <a:latin typeface="Times New Roman" pitchFamily="18" charset="0"/>
                <a:cs typeface="Times New Roman" pitchFamily="18" charset="0"/>
              </a:rPr>
              <a:t>điểm</a:t>
            </a:r>
            <a:r>
              <a:rPr lang="en-US" altLang="en-US" b="1" dirty="0" smtClean="0">
                <a:solidFill>
                  <a:srgbClr val="C00000"/>
                </a:solidFill>
                <a:latin typeface="Times New Roman" pitchFamily="18" charset="0"/>
                <a:cs typeface="Times New Roman" pitchFamily="18" charset="0"/>
              </a:rPr>
              <a:t> </a:t>
            </a:r>
          </a:p>
          <a:p>
            <a:pPr>
              <a:spcBef>
                <a:spcPct val="0"/>
              </a:spcBef>
              <a:buClrTx/>
              <a:buFontTx/>
              <a:buNone/>
            </a:pPr>
            <a:r>
              <a:rPr lang="en-US" altLang="en-US" b="1" dirty="0" err="1" smtClean="0">
                <a:solidFill>
                  <a:srgbClr val="C00000"/>
                </a:solidFill>
                <a:latin typeface="Times New Roman" pitchFamily="18" charset="0"/>
                <a:cs typeface="Times New Roman" pitchFamily="18" charset="0"/>
              </a:rPr>
              <a:t>sai</a:t>
            </a:r>
            <a:r>
              <a:rPr lang="en-US" altLang="en-US" b="1" dirty="0" smtClean="0">
                <a:solidFill>
                  <a:srgbClr val="C00000"/>
                </a:solidFill>
                <a:latin typeface="Times New Roman" pitchFamily="18" charset="0"/>
                <a:cs typeface="Times New Roman" pitchFamily="18" charset="0"/>
              </a:rPr>
              <a:t> </a:t>
            </a:r>
            <a:r>
              <a:rPr lang="en-US" altLang="en-US" b="1" dirty="0" err="1" smtClean="0">
                <a:solidFill>
                  <a:srgbClr val="C00000"/>
                </a:solidFill>
                <a:latin typeface="Times New Roman" pitchFamily="18" charset="0"/>
                <a:cs typeface="Times New Roman" pitchFamily="18" charset="0"/>
              </a:rPr>
              <a:t>lầm</a:t>
            </a:r>
            <a:r>
              <a:rPr lang="en-US" altLang="en-US" b="1" dirty="0" smtClean="0">
                <a:solidFill>
                  <a:srgbClr val="C00000"/>
                </a:solidFill>
                <a:latin typeface="Times New Roman" pitchFamily="18" charset="0"/>
                <a:cs typeface="Times New Roman" pitchFamily="18" charset="0"/>
              </a:rPr>
              <a:t> </a:t>
            </a:r>
            <a:r>
              <a:rPr lang="en-US" altLang="en-US" b="1" dirty="0" err="1" smtClean="0">
                <a:solidFill>
                  <a:srgbClr val="C00000"/>
                </a:solidFill>
                <a:latin typeface="Times New Roman" pitchFamily="18" charset="0"/>
                <a:cs typeface="Times New Roman" pitchFamily="18" charset="0"/>
              </a:rPr>
              <a:t>của</a:t>
            </a:r>
            <a:r>
              <a:rPr lang="en-US" altLang="en-US" b="1" dirty="0" smtClean="0">
                <a:solidFill>
                  <a:srgbClr val="C00000"/>
                </a:solidFill>
                <a:latin typeface="Times New Roman" pitchFamily="18" charset="0"/>
                <a:cs typeface="Times New Roman" pitchFamily="18" charset="0"/>
              </a:rPr>
              <a:t> </a:t>
            </a:r>
            <a:r>
              <a:rPr lang="en-US" altLang="en-US" b="1" dirty="0" err="1" smtClean="0">
                <a:solidFill>
                  <a:srgbClr val="C00000"/>
                </a:solidFill>
                <a:latin typeface="Times New Roman" pitchFamily="18" charset="0"/>
                <a:cs typeface="Times New Roman" pitchFamily="18" charset="0"/>
              </a:rPr>
              <a:t>các</a:t>
            </a:r>
            <a:r>
              <a:rPr lang="en-US" altLang="en-US" b="1" dirty="0" smtClean="0">
                <a:solidFill>
                  <a:srgbClr val="C00000"/>
                </a:solidFill>
                <a:latin typeface="Times New Roman" pitchFamily="18" charset="0"/>
                <a:cs typeface="Times New Roman" pitchFamily="18" charset="0"/>
              </a:rPr>
              <a:t> </a:t>
            </a:r>
            <a:r>
              <a:rPr lang="en-US" altLang="en-US" b="1" dirty="0" err="1" smtClean="0">
                <a:solidFill>
                  <a:srgbClr val="C00000"/>
                </a:solidFill>
                <a:latin typeface="Times New Roman" pitchFamily="18" charset="0"/>
                <a:cs typeface="Times New Roman" pitchFamily="18" charset="0"/>
              </a:rPr>
              <a:t>tổ</a:t>
            </a:r>
            <a:r>
              <a:rPr lang="en-US" altLang="en-US" b="1" dirty="0" smtClean="0">
                <a:solidFill>
                  <a:srgbClr val="C00000"/>
                </a:solidFill>
                <a:latin typeface="Times New Roman" pitchFamily="18" charset="0"/>
                <a:cs typeface="Times New Roman" pitchFamily="18" charset="0"/>
              </a:rPr>
              <a:t> </a:t>
            </a:r>
            <a:r>
              <a:rPr lang="en-US" altLang="en-US" b="1" dirty="0" err="1" smtClean="0">
                <a:solidFill>
                  <a:srgbClr val="C00000"/>
                </a:solidFill>
                <a:latin typeface="Times New Roman" pitchFamily="18" charset="0"/>
                <a:cs typeface="Times New Roman" pitchFamily="18" charset="0"/>
              </a:rPr>
              <a:t>chức</a:t>
            </a:r>
            <a:r>
              <a:rPr lang="en-US" altLang="en-US" b="1" dirty="0" smtClean="0">
                <a:solidFill>
                  <a:srgbClr val="C00000"/>
                </a:solidFill>
                <a:latin typeface="Times New Roman" pitchFamily="18" charset="0"/>
                <a:cs typeface="Times New Roman" pitchFamily="18" charset="0"/>
              </a:rPr>
              <a:t> </a:t>
            </a:r>
            <a:r>
              <a:rPr lang="en-US" altLang="en-US" b="1" dirty="0" err="1" smtClean="0">
                <a:solidFill>
                  <a:srgbClr val="C00000"/>
                </a:solidFill>
                <a:latin typeface="Times New Roman" pitchFamily="18" charset="0"/>
                <a:cs typeface="Times New Roman" pitchFamily="18" charset="0"/>
              </a:rPr>
              <a:t>cộng</a:t>
            </a:r>
            <a:r>
              <a:rPr lang="en-US" altLang="en-US" b="1" dirty="0" smtClean="0">
                <a:solidFill>
                  <a:srgbClr val="C00000"/>
                </a:solidFill>
                <a:latin typeface="Times New Roman" pitchFamily="18" charset="0"/>
                <a:cs typeface="Times New Roman" pitchFamily="18" charset="0"/>
              </a:rPr>
              <a:t> </a:t>
            </a:r>
            <a:r>
              <a:rPr lang="en-US" altLang="en-US" b="1" dirty="0" err="1" smtClean="0">
                <a:solidFill>
                  <a:srgbClr val="C00000"/>
                </a:solidFill>
                <a:latin typeface="Times New Roman" pitchFamily="18" charset="0"/>
                <a:cs typeface="Times New Roman" pitchFamily="18" charset="0"/>
              </a:rPr>
              <a:t>sản</a:t>
            </a:r>
            <a:r>
              <a:rPr lang="en-US" altLang="en-US" b="1" dirty="0" smtClean="0">
                <a:solidFill>
                  <a:srgbClr val="C00000"/>
                </a:solidFill>
                <a:latin typeface="Times New Roman" pitchFamily="18" charset="0"/>
                <a:cs typeface="Times New Roman" pitchFamily="18" charset="0"/>
              </a:rPr>
              <a:t>.</a:t>
            </a:r>
            <a:endParaRPr lang="en-US" altLang="en-US" b="1" dirty="0">
              <a:latin typeface="Times New Roman" panose="02020603050405020304" pitchFamily="18" charset="0"/>
              <a:cs typeface="Times New Roman" panose="02020603050405020304" pitchFamily="18" charset="0"/>
            </a:endParaRPr>
          </a:p>
        </p:txBody>
      </p:sp>
      <p:grpSp>
        <p:nvGrpSpPr>
          <p:cNvPr id="4107" name="Group 48"/>
          <p:cNvGrpSpPr>
            <a:grpSpLocks/>
          </p:cNvGrpSpPr>
          <p:nvPr/>
        </p:nvGrpSpPr>
        <p:grpSpPr bwMode="auto">
          <a:xfrm>
            <a:off x="153589" y="1697352"/>
            <a:ext cx="381000" cy="519245"/>
            <a:chOff x="2078" y="1387"/>
            <a:chExt cx="1615" cy="2201"/>
          </a:xfrm>
        </p:grpSpPr>
        <p:sp>
          <p:nvSpPr>
            <p:cNvPr id="4136" name="Oval 4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137" name="Oval 5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8115" name="Oval 51"/>
            <p:cNvSpPr>
              <a:spLocks noChangeArrowheads="1"/>
            </p:cNvSpPr>
            <p:nvPr/>
          </p:nvSpPr>
          <p:spPr bwMode="gray">
            <a:xfrm>
              <a:off x="2253"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4139" name="Oval 52"/>
            <p:cNvSpPr>
              <a:spLocks noChangeArrowheads="1"/>
            </p:cNvSpPr>
            <p:nvPr/>
          </p:nvSpPr>
          <p:spPr bwMode="gray">
            <a:xfrm>
              <a:off x="2254" y="1387"/>
              <a:ext cx="1101" cy="2201"/>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8117" name="Oval 53"/>
            <p:cNvSpPr>
              <a:spLocks noChangeArrowheads="1"/>
            </p:cNvSpPr>
            <p:nvPr/>
          </p:nvSpPr>
          <p:spPr bwMode="gray">
            <a:xfrm>
              <a:off x="2334" y="1387"/>
              <a:ext cx="1097"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4141" name="Oval 54"/>
            <p:cNvSpPr>
              <a:spLocks noChangeArrowheads="1"/>
            </p:cNvSpPr>
            <p:nvPr/>
          </p:nvSpPr>
          <p:spPr bwMode="gray">
            <a:xfrm>
              <a:off x="2337" y="1387"/>
              <a:ext cx="1096" cy="2201"/>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grpSp>
        <p:nvGrpSpPr>
          <p:cNvPr id="4108" name="Group 55"/>
          <p:cNvGrpSpPr>
            <a:grpSpLocks/>
          </p:cNvGrpSpPr>
          <p:nvPr/>
        </p:nvGrpSpPr>
        <p:grpSpPr bwMode="auto">
          <a:xfrm>
            <a:off x="843465" y="2927830"/>
            <a:ext cx="381000" cy="519245"/>
            <a:chOff x="2078" y="1387"/>
            <a:chExt cx="1615" cy="2201"/>
          </a:xfrm>
        </p:grpSpPr>
        <p:sp>
          <p:nvSpPr>
            <p:cNvPr id="4130" name="Oval 5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131" name="Oval 5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8122" name="Oval 58"/>
            <p:cNvSpPr>
              <a:spLocks noChangeArrowheads="1"/>
            </p:cNvSpPr>
            <p:nvPr/>
          </p:nvSpPr>
          <p:spPr bwMode="gray">
            <a:xfrm>
              <a:off x="2253"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4133" name="Oval 59"/>
            <p:cNvSpPr>
              <a:spLocks noChangeArrowheads="1"/>
            </p:cNvSpPr>
            <p:nvPr/>
          </p:nvSpPr>
          <p:spPr bwMode="gray">
            <a:xfrm>
              <a:off x="2254" y="1387"/>
              <a:ext cx="1101" cy="2201"/>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8124" name="Oval 60"/>
            <p:cNvSpPr>
              <a:spLocks noChangeArrowheads="1"/>
            </p:cNvSpPr>
            <p:nvPr/>
          </p:nvSpPr>
          <p:spPr bwMode="gray">
            <a:xfrm>
              <a:off x="2334" y="1387"/>
              <a:ext cx="1097"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4135" name="Oval 61"/>
            <p:cNvSpPr>
              <a:spLocks noChangeArrowheads="1"/>
            </p:cNvSpPr>
            <p:nvPr/>
          </p:nvSpPr>
          <p:spPr bwMode="gray">
            <a:xfrm>
              <a:off x="2337" y="1387"/>
              <a:ext cx="1096" cy="2201"/>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grpSp>
        <p:nvGrpSpPr>
          <p:cNvPr id="4109" name="Group 62"/>
          <p:cNvGrpSpPr>
            <a:grpSpLocks/>
          </p:cNvGrpSpPr>
          <p:nvPr/>
        </p:nvGrpSpPr>
        <p:grpSpPr bwMode="auto">
          <a:xfrm>
            <a:off x="29891" y="5874630"/>
            <a:ext cx="381000" cy="519245"/>
            <a:chOff x="2078" y="1387"/>
            <a:chExt cx="1615" cy="2201"/>
          </a:xfrm>
        </p:grpSpPr>
        <p:sp>
          <p:nvSpPr>
            <p:cNvPr id="4124" name="Oval 6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125" name="Oval 6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8129" name="Oval 65"/>
            <p:cNvSpPr>
              <a:spLocks noChangeArrowheads="1"/>
            </p:cNvSpPr>
            <p:nvPr/>
          </p:nvSpPr>
          <p:spPr bwMode="gray">
            <a:xfrm>
              <a:off x="2253"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4127" name="Oval 66"/>
            <p:cNvSpPr>
              <a:spLocks noChangeArrowheads="1"/>
            </p:cNvSpPr>
            <p:nvPr/>
          </p:nvSpPr>
          <p:spPr bwMode="gray">
            <a:xfrm>
              <a:off x="2254" y="1387"/>
              <a:ext cx="1101" cy="2201"/>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8131" name="Oval 67"/>
            <p:cNvSpPr>
              <a:spLocks noChangeArrowheads="1"/>
            </p:cNvSpPr>
            <p:nvPr/>
          </p:nvSpPr>
          <p:spPr bwMode="gray">
            <a:xfrm>
              <a:off x="2334" y="1387"/>
              <a:ext cx="1097"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4129" name="Oval 68"/>
            <p:cNvSpPr>
              <a:spLocks noChangeArrowheads="1"/>
            </p:cNvSpPr>
            <p:nvPr/>
          </p:nvSpPr>
          <p:spPr bwMode="gray">
            <a:xfrm>
              <a:off x="2337" y="1387"/>
              <a:ext cx="1096" cy="2201"/>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sp>
        <p:nvSpPr>
          <p:cNvPr id="58" name="AutoShape 46">
            <a:hlinkClick r:id="rId4" action="ppaction://hlinksldjump"/>
          </p:cNvPr>
          <p:cNvSpPr>
            <a:spLocks noChangeArrowheads="1"/>
          </p:cNvSpPr>
          <p:nvPr/>
        </p:nvSpPr>
        <p:spPr bwMode="gray">
          <a:xfrm>
            <a:off x="1074153" y="3933056"/>
            <a:ext cx="7962345" cy="2010696"/>
          </a:xfrm>
          <a:prstGeom prst="roundRect">
            <a:avLst>
              <a:gd name="adj" fmla="val 50000"/>
            </a:avLst>
          </a:prstGeom>
          <a:solidFill>
            <a:srgbClr val="99FFCC"/>
          </a:solidFill>
          <a:ln w="28575" algn="ctr">
            <a:solidFill>
              <a:srgbClr val="3333FF"/>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3000" b="1" dirty="0" err="1" smtClean="0">
                <a:solidFill>
                  <a:srgbClr val="C00000"/>
                </a:solidFill>
                <a:latin typeface="Times New Roman" pitchFamily="18" charset="0"/>
                <a:cs typeface="Times New Roman" pitchFamily="18" charset="0"/>
              </a:rPr>
              <a:t>Thông</a:t>
            </a:r>
            <a:r>
              <a:rPr lang="en-US" altLang="en-US" sz="3000" b="1" dirty="0" smtClean="0">
                <a:solidFill>
                  <a:srgbClr val="C00000"/>
                </a:solidFill>
                <a:latin typeface="Times New Roman" pitchFamily="18" charset="0"/>
                <a:cs typeface="Times New Roman" pitchFamily="18" charset="0"/>
              </a:rPr>
              <a:t> qua </a:t>
            </a:r>
            <a:r>
              <a:rPr lang="en-US" altLang="en-US" sz="3000" b="1" dirty="0" err="1" smtClean="0">
                <a:solidFill>
                  <a:srgbClr val="C00000"/>
                </a:solidFill>
                <a:latin typeface="Times New Roman" pitchFamily="18" charset="0"/>
                <a:cs typeface="Times New Roman" pitchFamily="18" charset="0"/>
              </a:rPr>
              <a:t>các</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văn</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kiện</a:t>
            </a:r>
            <a:r>
              <a:rPr lang="en-US" altLang="en-US" sz="3000" b="1" dirty="0" smtClean="0">
                <a:solidFill>
                  <a:srgbClr val="C00000"/>
                </a:solidFill>
                <a:latin typeface="Times New Roman" pitchFamily="18" charset="0"/>
                <a:cs typeface="Times New Roman" pitchFamily="18" charset="0"/>
              </a:rPr>
              <a:t> do </a:t>
            </a:r>
            <a:r>
              <a:rPr lang="en-US" altLang="en-US" sz="3000" b="1" dirty="0" err="1" smtClean="0">
                <a:solidFill>
                  <a:srgbClr val="C00000"/>
                </a:solidFill>
                <a:latin typeface="Times New Roman" pitchFamily="18" charset="0"/>
                <a:cs typeface="Times New Roman" pitchFamily="18" charset="0"/>
              </a:rPr>
              <a:t>Nguyễn</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Ái</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Quốc</a:t>
            </a:r>
            <a:r>
              <a:rPr lang="en-US" altLang="en-US" sz="3000" b="1" dirty="0" smtClean="0">
                <a:solidFill>
                  <a:srgbClr val="C00000"/>
                </a:solidFill>
                <a:latin typeface="Times New Roman" pitchFamily="18" charset="0"/>
                <a:cs typeface="Times New Roman" pitchFamily="18" charset="0"/>
              </a:rPr>
              <a:t> </a:t>
            </a:r>
          </a:p>
          <a:p>
            <a:pPr>
              <a:spcBef>
                <a:spcPct val="0"/>
              </a:spcBef>
              <a:buClrTx/>
              <a:buFontTx/>
              <a:buNone/>
            </a:pPr>
            <a:r>
              <a:rPr lang="en-US" altLang="en-US" sz="3000" b="1" dirty="0" err="1" smtClean="0">
                <a:solidFill>
                  <a:srgbClr val="C00000"/>
                </a:solidFill>
                <a:latin typeface="Times New Roman" pitchFamily="18" charset="0"/>
                <a:cs typeface="Times New Roman" pitchFamily="18" charset="0"/>
              </a:rPr>
              <a:t>soạn</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thảo</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trong</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đó</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quan</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trọng</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nhất</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là</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Chính</a:t>
            </a:r>
            <a:r>
              <a:rPr lang="en-US" altLang="en-US" sz="3000" b="1" dirty="0" smtClean="0">
                <a:solidFill>
                  <a:srgbClr val="C00000"/>
                </a:solidFill>
                <a:latin typeface="Times New Roman" pitchFamily="18" charset="0"/>
                <a:cs typeface="Times New Roman" pitchFamily="18" charset="0"/>
              </a:rPr>
              <a:t> </a:t>
            </a:r>
          </a:p>
          <a:p>
            <a:pPr>
              <a:spcBef>
                <a:spcPct val="0"/>
              </a:spcBef>
              <a:buClrTx/>
              <a:buFontTx/>
              <a:buNone/>
            </a:pPr>
            <a:r>
              <a:rPr lang="en-US" altLang="en-US" sz="3000" b="1" dirty="0" err="1" smtClean="0">
                <a:solidFill>
                  <a:srgbClr val="C00000"/>
                </a:solidFill>
                <a:latin typeface="Times New Roman" pitchFamily="18" charset="0"/>
                <a:cs typeface="Times New Roman" pitchFamily="18" charset="0"/>
              </a:rPr>
              <a:t>cương</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vắn</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tắt</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và</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Sách</a:t>
            </a:r>
            <a:r>
              <a:rPr lang="en-US" altLang="en-US" sz="3000" b="1" dirty="0" smtClean="0">
                <a:solidFill>
                  <a:srgbClr val="C00000"/>
                </a:solidFill>
                <a:latin typeface="Times New Roman" pitchFamily="18" charset="0"/>
                <a:cs typeface="Times New Roman" pitchFamily="18" charset="0"/>
              </a:rPr>
              <a:t> </a:t>
            </a:r>
            <a:r>
              <a:rPr lang="en-US" altLang="en-US" sz="3000" b="1" dirty="0" err="1">
                <a:solidFill>
                  <a:srgbClr val="C00000"/>
                </a:solidFill>
                <a:latin typeface="Times New Roman" pitchFamily="18" charset="0"/>
                <a:cs typeface="Times New Roman" pitchFamily="18" charset="0"/>
              </a:rPr>
              <a:t>l</a:t>
            </a:r>
            <a:r>
              <a:rPr lang="en-US" altLang="en-US" sz="3000" b="1" dirty="0" err="1" smtClean="0">
                <a:solidFill>
                  <a:srgbClr val="C00000"/>
                </a:solidFill>
                <a:latin typeface="Times New Roman" pitchFamily="18" charset="0"/>
                <a:cs typeface="Times New Roman" pitchFamily="18" charset="0"/>
              </a:rPr>
              <a:t>ược</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vắn</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tắt</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được</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hợp</a:t>
            </a:r>
            <a:r>
              <a:rPr lang="en-US" altLang="en-US" sz="3000" b="1" dirty="0" smtClean="0">
                <a:solidFill>
                  <a:srgbClr val="C00000"/>
                </a:solidFill>
                <a:latin typeface="Times New Roman" pitchFamily="18" charset="0"/>
                <a:cs typeface="Times New Roman" pitchFamily="18" charset="0"/>
              </a:rPr>
              <a:t> </a:t>
            </a:r>
          </a:p>
          <a:p>
            <a:pPr>
              <a:spcBef>
                <a:spcPct val="0"/>
              </a:spcBef>
              <a:buClrTx/>
              <a:buFontTx/>
              <a:buNone/>
            </a:pPr>
            <a:r>
              <a:rPr lang="en-US" altLang="en-US" sz="3000" b="1" dirty="0" err="1" smtClean="0">
                <a:solidFill>
                  <a:srgbClr val="C00000"/>
                </a:solidFill>
                <a:latin typeface="Times New Roman" pitchFamily="18" charset="0"/>
                <a:cs typeface="Times New Roman" pitchFamily="18" charset="0"/>
              </a:rPr>
              <a:t>thành</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Cương</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lĩnh</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chính</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trị</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đầu</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tiên</a:t>
            </a:r>
            <a:r>
              <a:rPr lang="en-US" altLang="en-US" sz="3000" b="1" dirty="0" smtClean="0">
                <a:solidFill>
                  <a:srgbClr val="C00000"/>
                </a:solidFill>
                <a:latin typeface="Times New Roman" pitchFamily="18" charset="0"/>
                <a:cs typeface="Times New Roman" pitchFamily="18" charset="0"/>
              </a:rPr>
              <a:t> </a:t>
            </a:r>
            <a:r>
              <a:rPr lang="en-US" altLang="en-US" sz="3000" b="1" dirty="0" err="1">
                <a:solidFill>
                  <a:srgbClr val="C00000"/>
                </a:solidFill>
                <a:latin typeface="Times New Roman" pitchFamily="18" charset="0"/>
                <a:cs typeface="Times New Roman" pitchFamily="18" charset="0"/>
              </a:rPr>
              <a:t>c</a:t>
            </a:r>
            <a:r>
              <a:rPr lang="en-US" altLang="en-US" sz="3000" b="1" dirty="0" err="1" smtClean="0">
                <a:solidFill>
                  <a:srgbClr val="C00000"/>
                </a:solidFill>
                <a:latin typeface="Times New Roman" pitchFamily="18" charset="0"/>
                <a:cs typeface="Times New Roman" pitchFamily="18" charset="0"/>
              </a:rPr>
              <a:t>ủa</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Đảng</a:t>
            </a:r>
            <a:r>
              <a:rPr lang="en-US" altLang="en-US" sz="3000" b="1" dirty="0" smtClean="0">
                <a:solidFill>
                  <a:srgbClr val="C00000"/>
                </a:solidFill>
                <a:latin typeface="Times New Roman" pitchFamily="18" charset="0"/>
                <a:cs typeface="Times New Roman" pitchFamily="18" charset="0"/>
              </a:rPr>
              <a:t>.</a:t>
            </a:r>
            <a:endParaRPr lang="en-US" altLang="en-US" sz="3000" b="1" dirty="0">
              <a:latin typeface="Times New Roman" panose="02020603050405020304" pitchFamily="18" charset="0"/>
              <a:cs typeface="Times New Roman" panose="02020603050405020304" pitchFamily="18" charset="0"/>
            </a:endParaRPr>
          </a:p>
        </p:txBody>
      </p:sp>
      <p:grpSp>
        <p:nvGrpSpPr>
          <p:cNvPr id="59" name="Group 55"/>
          <p:cNvGrpSpPr>
            <a:grpSpLocks/>
          </p:cNvGrpSpPr>
          <p:nvPr/>
        </p:nvGrpSpPr>
        <p:grpSpPr bwMode="auto">
          <a:xfrm>
            <a:off x="696643" y="4573907"/>
            <a:ext cx="381000" cy="519245"/>
            <a:chOff x="2078" y="1387"/>
            <a:chExt cx="1615" cy="2201"/>
          </a:xfrm>
        </p:grpSpPr>
        <p:sp>
          <p:nvSpPr>
            <p:cNvPr id="60" name="Oval 5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1" name="Oval 5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2" name="Oval 58"/>
            <p:cNvSpPr>
              <a:spLocks noChangeArrowheads="1"/>
            </p:cNvSpPr>
            <p:nvPr/>
          </p:nvSpPr>
          <p:spPr bwMode="gray">
            <a:xfrm>
              <a:off x="2253"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63" name="Oval 59"/>
            <p:cNvSpPr>
              <a:spLocks noChangeArrowheads="1"/>
            </p:cNvSpPr>
            <p:nvPr/>
          </p:nvSpPr>
          <p:spPr bwMode="gray">
            <a:xfrm>
              <a:off x="2254" y="1387"/>
              <a:ext cx="1101" cy="2201"/>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4" name="Oval 60"/>
            <p:cNvSpPr>
              <a:spLocks noChangeArrowheads="1"/>
            </p:cNvSpPr>
            <p:nvPr/>
          </p:nvSpPr>
          <p:spPr bwMode="gray">
            <a:xfrm>
              <a:off x="2334" y="1387"/>
              <a:ext cx="1097"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65" name="Oval 61"/>
            <p:cNvSpPr>
              <a:spLocks noChangeArrowheads="1"/>
            </p:cNvSpPr>
            <p:nvPr/>
          </p:nvSpPr>
          <p:spPr bwMode="gray">
            <a:xfrm>
              <a:off x="2337" y="1387"/>
              <a:ext cx="1096" cy="2201"/>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sp>
        <p:nvSpPr>
          <p:cNvPr id="4105" name="AutoShape 46">
            <a:hlinkClick r:id="rId5" action="ppaction://hlinksldjump"/>
          </p:cNvPr>
          <p:cNvSpPr>
            <a:spLocks noChangeArrowheads="1"/>
          </p:cNvSpPr>
          <p:nvPr/>
        </p:nvSpPr>
        <p:spPr bwMode="gray">
          <a:xfrm>
            <a:off x="1202488" y="2780928"/>
            <a:ext cx="7834008" cy="974443"/>
          </a:xfrm>
          <a:prstGeom prst="roundRect">
            <a:avLst>
              <a:gd name="adj" fmla="val 50000"/>
            </a:avLst>
          </a:prstGeom>
          <a:solidFill>
            <a:srgbClr val="99FFCC"/>
          </a:solidFill>
          <a:ln w="28575" algn="ctr">
            <a:solidFill>
              <a:srgbClr val="3333FF"/>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b="1" dirty="0" err="1" smtClean="0">
                <a:solidFill>
                  <a:srgbClr val="C00000"/>
                </a:solidFill>
                <a:latin typeface="Times New Roman" pitchFamily="18" charset="0"/>
                <a:cs typeface="Times New Roman" pitchFamily="18" charset="0"/>
              </a:rPr>
              <a:t>Thống</a:t>
            </a:r>
            <a:r>
              <a:rPr lang="en-US" altLang="en-US" b="1" dirty="0" smtClean="0">
                <a:solidFill>
                  <a:srgbClr val="C00000"/>
                </a:solidFill>
                <a:latin typeface="Times New Roman" pitchFamily="18" charset="0"/>
                <a:cs typeface="Times New Roman" pitchFamily="18" charset="0"/>
              </a:rPr>
              <a:t> </a:t>
            </a:r>
            <a:r>
              <a:rPr lang="en-US" altLang="en-US" b="1" dirty="0" err="1" smtClean="0">
                <a:solidFill>
                  <a:srgbClr val="C00000"/>
                </a:solidFill>
                <a:latin typeface="Times New Roman" pitchFamily="18" charset="0"/>
                <a:cs typeface="Times New Roman" pitchFamily="18" charset="0"/>
              </a:rPr>
              <a:t>nhất</a:t>
            </a:r>
            <a:r>
              <a:rPr lang="en-US" altLang="en-US" b="1" dirty="0" smtClean="0">
                <a:solidFill>
                  <a:srgbClr val="C00000"/>
                </a:solidFill>
                <a:latin typeface="Times New Roman" pitchFamily="18" charset="0"/>
                <a:cs typeface="Times New Roman" pitchFamily="18" charset="0"/>
              </a:rPr>
              <a:t> </a:t>
            </a:r>
            <a:r>
              <a:rPr lang="en-US" altLang="en-US" b="1" dirty="0" err="1" smtClean="0">
                <a:solidFill>
                  <a:srgbClr val="C00000"/>
                </a:solidFill>
                <a:latin typeface="Times New Roman" pitchFamily="18" charset="0"/>
                <a:cs typeface="Times New Roman" pitchFamily="18" charset="0"/>
              </a:rPr>
              <a:t>các</a:t>
            </a:r>
            <a:r>
              <a:rPr lang="en-US" altLang="en-US" b="1" dirty="0" smtClean="0">
                <a:solidFill>
                  <a:srgbClr val="C00000"/>
                </a:solidFill>
                <a:latin typeface="Times New Roman" pitchFamily="18" charset="0"/>
                <a:cs typeface="Times New Roman" pitchFamily="18" charset="0"/>
              </a:rPr>
              <a:t> </a:t>
            </a:r>
            <a:r>
              <a:rPr lang="en-US" altLang="en-US" b="1" dirty="0" err="1" smtClean="0">
                <a:solidFill>
                  <a:srgbClr val="C00000"/>
                </a:solidFill>
                <a:latin typeface="Times New Roman" pitchFamily="18" charset="0"/>
                <a:cs typeface="Times New Roman" pitchFamily="18" charset="0"/>
              </a:rPr>
              <a:t>tổ</a:t>
            </a:r>
            <a:r>
              <a:rPr lang="en-US" altLang="en-US" b="1" dirty="0" smtClean="0">
                <a:solidFill>
                  <a:srgbClr val="C00000"/>
                </a:solidFill>
                <a:latin typeface="Times New Roman" pitchFamily="18" charset="0"/>
                <a:cs typeface="Times New Roman" pitchFamily="18" charset="0"/>
              </a:rPr>
              <a:t> </a:t>
            </a:r>
            <a:r>
              <a:rPr lang="en-US" altLang="en-US" b="1" dirty="0" err="1" smtClean="0">
                <a:solidFill>
                  <a:srgbClr val="C00000"/>
                </a:solidFill>
                <a:latin typeface="Times New Roman" pitchFamily="18" charset="0"/>
                <a:cs typeface="Times New Roman" pitchFamily="18" charset="0"/>
              </a:rPr>
              <a:t>chức</a:t>
            </a:r>
            <a:r>
              <a:rPr lang="en-US" altLang="en-US" b="1" dirty="0" smtClean="0">
                <a:solidFill>
                  <a:srgbClr val="C00000"/>
                </a:solidFill>
                <a:latin typeface="Times New Roman" pitchFamily="18" charset="0"/>
                <a:cs typeface="Times New Roman" pitchFamily="18" charset="0"/>
              </a:rPr>
              <a:t> </a:t>
            </a:r>
            <a:r>
              <a:rPr lang="en-US" altLang="en-US" b="1" dirty="0" err="1" smtClean="0">
                <a:solidFill>
                  <a:srgbClr val="C00000"/>
                </a:solidFill>
                <a:latin typeface="Times New Roman" pitchFamily="18" charset="0"/>
                <a:cs typeface="Times New Roman" pitchFamily="18" charset="0"/>
              </a:rPr>
              <a:t>cộng</a:t>
            </a:r>
            <a:r>
              <a:rPr lang="en-US" altLang="en-US" b="1" dirty="0" smtClean="0">
                <a:solidFill>
                  <a:srgbClr val="C00000"/>
                </a:solidFill>
                <a:latin typeface="Times New Roman" pitchFamily="18" charset="0"/>
                <a:cs typeface="Times New Roman" pitchFamily="18" charset="0"/>
              </a:rPr>
              <a:t> </a:t>
            </a:r>
            <a:r>
              <a:rPr lang="en-US" altLang="en-US" b="1" dirty="0" err="1" smtClean="0">
                <a:solidFill>
                  <a:srgbClr val="C00000"/>
                </a:solidFill>
                <a:latin typeface="Times New Roman" pitchFamily="18" charset="0"/>
                <a:cs typeface="Times New Roman" pitchFamily="18" charset="0"/>
              </a:rPr>
              <a:t>sản</a:t>
            </a:r>
            <a:r>
              <a:rPr lang="en-US" altLang="en-US" b="1" dirty="0" smtClean="0">
                <a:solidFill>
                  <a:srgbClr val="C00000"/>
                </a:solidFill>
                <a:latin typeface="Times New Roman" pitchFamily="18" charset="0"/>
                <a:cs typeface="Times New Roman" pitchFamily="18" charset="0"/>
              </a:rPr>
              <a:t> </a:t>
            </a:r>
            <a:r>
              <a:rPr lang="en-US" altLang="en-US" b="1" dirty="0" err="1" smtClean="0">
                <a:solidFill>
                  <a:srgbClr val="C00000"/>
                </a:solidFill>
                <a:latin typeface="Times New Roman" pitchFamily="18" charset="0"/>
                <a:cs typeface="Times New Roman" pitchFamily="18" charset="0"/>
              </a:rPr>
              <a:t>thành</a:t>
            </a:r>
            <a:r>
              <a:rPr lang="en-US" altLang="en-US" b="1" dirty="0" smtClean="0">
                <a:solidFill>
                  <a:srgbClr val="C00000"/>
                </a:solidFill>
                <a:latin typeface="Times New Roman" pitchFamily="18" charset="0"/>
                <a:cs typeface="Times New Roman" pitchFamily="18" charset="0"/>
              </a:rPr>
              <a:t> </a:t>
            </a:r>
            <a:r>
              <a:rPr lang="en-US" altLang="en-US" b="1" dirty="0" err="1" smtClean="0">
                <a:solidFill>
                  <a:srgbClr val="C00000"/>
                </a:solidFill>
                <a:latin typeface="Times New Roman" pitchFamily="18" charset="0"/>
                <a:cs typeface="Times New Roman" pitchFamily="18" charset="0"/>
              </a:rPr>
              <a:t>lập</a:t>
            </a:r>
            <a:r>
              <a:rPr lang="en-US" altLang="en-US" b="1" dirty="0" smtClean="0">
                <a:solidFill>
                  <a:srgbClr val="C00000"/>
                </a:solidFill>
                <a:latin typeface="Times New Roman" pitchFamily="18" charset="0"/>
                <a:cs typeface="Times New Roman" pitchFamily="18" charset="0"/>
              </a:rPr>
              <a:t> </a:t>
            </a:r>
          </a:p>
          <a:p>
            <a:pPr>
              <a:spcBef>
                <a:spcPct val="0"/>
              </a:spcBef>
              <a:buClrTx/>
              <a:buFontTx/>
              <a:buNone/>
            </a:pPr>
            <a:r>
              <a:rPr lang="en-US" altLang="en-US" b="1" dirty="0" err="1" smtClean="0">
                <a:solidFill>
                  <a:srgbClr val="C00000"/>
                </a:solidFill>
                <a:latin typeface="Times New Roman" pitchFamily="18" charset="0"/>
                <a:cs typeface="Times New Roman" pitchFamily="18" charset="0"/>
              </a:rPr>
              <a:t>một</a:t>
            </a:r>
            <a:r>
              <a:rPr lang="en-US" altLang="en-US" b="1" dirty="0" smtClean="0">
                <a:solidFill>
                  <a:srgbClr val="C00000"/>
                </a:solidFill>
                <a:latin typeface="Times New Roman" pitchFamily="18" charset="0"/>
                <a:cs typeface="Times New Roman" pitchFamily="18" charset="0"/>
              </a:rPr>
              <a:t> </a:t>
            </a:r>
            <a:r>
              <a:rPr lang="en-US" altLang="en-US" b="1" dirty="0" err="1" smtClean="0">
                <a:solidFill>
                  <a:srgbClr val="C00000"/>
                </a:solidFill>
                <a:latin typeface="Times New Roman" pitchFamily="18" charset="0"/>
                <a:cs typeface="Times New Roman" pitchFamily="18" charset="0"/>
              </a:rPr>
              <a:t>Đảng</a:t>
            </a:r>
            <a:r>
              <a:rPr lang="en-US" altLang="en-US" b="1" dirty="0" smtClean="0">
                <a:solidFill>
                  <a:srgbClr val="C00000"/>
                </a:solidFill>
                <a:latin typeface="Times New Roman" pitchFamily="18" charset="0"/>
                <a:cs typeface="Times New Roman" pitchFamily="18" charset="0"/>
              </a:rPr>
              <a:t> </a:t>
            </a:r>
            <a:r>
              <a:rPr lang="en-US" altLang="en-US" b="1" dirty="0" err="1" smtClean="0">
                <a:solidFill>
                  <a:srgbClr val="C00000"/>
                </a:solidFill>
                <a:latin typeface="Times New Roman" pitchFamily="18" charset="0"/>
                <a:cs typeface="Times New Roman" pitchFamily="18" charset="0"/>
              </a:rPr>
              <a:t>duy</a:t>
            </a:r>
            <a:r>
              <a:rPr lang="en-US" altLang="en-US" b="1" dirty="0" smtClean="0">
                <a:solidFill>
                  <a:srgbClr val="C00000"/>
                </a:solidFill>
                <a:latin typeface="Times New Roman" pitchFamily="18" charset="0"/>
                <a:cs typeface="Times New Roman" pitchFamily="18" charset="0"/>
              </a:rPr>
              <a:t> </a:t>
            </a:r>
            <a:r>
              <a:rPr lang="en-US" altLang="en-US" b="1" dirty="0" err="1" smtClean="0">
                <a:solidFill>
                  <a:srgbClr val="C00000"/>
                </a:solidFill>
                <a:latin typeface="Times New Roman" pitchFamily="18" charset="0"/>
                <a:cs typeface="Times New Roman" pitchFamily="18" charset="0"/>
              </a:rPr>
              <a:t>nhất</a:t>
            </a:r>
            <a:r>
              <a:rPr lang="en-US" altLang="en-US" b="1" dirty="0" smtClean="0">
                <a:solidFill>
                  <a:srgbClr val="C00000"/>
                </a:solidFill>
                <a:latin typeface="Times New Roman" pitchFamily="18" charset="0"/>
                <a:cs typeface="Times New Roman" pitchFamily="18" charset="0"/>
              </a:rPr>
              <a:t> </a:t>
            </a:r>
            <a:r>
              <a:rPr lang="en-US" altLang="en-US" b="1" dirty="0" err="1" smtClean="0">
                <a:solidFill>
                  <a:srgbClr val="C00000"/>
                </a:solidFill>
                <a:latin typeface="Times New Roman" pitchFamily="18" charset="0"/>
                <a:cs typeface="Times New Roman" pitchFamily="18" charset="0"/>
              </a:rPr>
              <a:t>lấy</a:t>
            </a:r>
            <a:r>
              <a:rPr lang="en-US" altLang="en-US" b="1" dirty="0" smtClean="0">
                <a:solidFill>
                  <a:srgbClr val="C00000"/>
                </a:solidFill>
                <a:latin typeface="Times New Roman" pitchFamily="18" charset="0"/>
                <a:cs typeface="Times New Roman" pitchFamily="18" charset="0"/>
              </a:rPr>
              <a:t> </a:t>
            </a:r>
            <a:r>
              <a:rPr lang="en-US" altLang="en-US" b="1" dirty="0" err="1" smtClean="0">
                <a:solidFill>
                  <a:srgbClr val="C00000"/>
                </a:solidFill>
                <a:latin typeface="Times New Roman" pitchFamily="18" charset="0"/>
                <a:cs typeface="Times New Roman" pitchFamily="18" charset="0"/>
              </a:rPr>
              <a:t>tên</a:t>
            </a:r>
            <a:r>
              <a:rPr lang="en-US" altLang="en-US" b="1" dirty="0" smtClean="0">
                <a:solidFill>
                  <a:srgbClr val="C00000"/>
                </a:solidFill>
                <a:latin typeface="Times New Roman" pitchFamily="18" charset="0"/>
                <a:cs typeface="Times New Roman" pitchFamily="18" charset="0"/>
              </a:rPr>
              <a:t> </a:t>
            </a:r>
            <a:r>
              <a:rPr lang="en-US" altLang="en-US" b="1" dirty="0" err="1" smtClean="0">
                <a:solidFill>
                  <a:srgbClr val="C00000"/>
                </a:solidFill>
                <a:latin typeface="Times New Roman" pitchFamily="18" charset="0"/>
                <a:cs typeface="Times New Roman" pitchFamily="18" charset="0"/>
              </a:rPr>
              <a:t>là</a:t>
            </a:r>
            <a:r>
              <a:rPr lang="en-US" altLang="en-US" b="1" dirty="0" smtClean="0">
                <a:solidFill>
                  <a:srgbClr val="C00000"/>
                </a:solidFill>
                <a:latin typeface="Times New Roman" pitchFamily="18" charset="0"/>
                <a:cs typeface="Times New Roman" pitchFamily="18" charset="0"/>
              </a:rPr>
              <a:t> ĐCSVN.</a:t>
            </a:r>
            <a:endParaRPr lang="en-US" altLang="en-US" b="1" dirty="0">
              <a:latin typeface="Times New Roman" panose="02020603050405020304" pitchFamily="18" charset="0"/>
              <a:cs typeface="Times New Roman" panose="02020603050405020304" pitchFamily="18" charset="0"/>
            </a:endParaRPr>
          </a:p>
        </p:txBody>
      </p:sp>
      <p:sp>
        <p:nvSpPr>
          <p:cNvPr id="48" name="Text Box 18"/>
          <p:cNvSpPr txBox="1">
            <a:spLocks noChangeArrowheads="1"/>
          </p:cNvSpPr>
          <p:nvPr/>
        </p:nvSpPr>
        <p:spPr bwMode="auto">
          <a:xfrm>
            <a:off x="179512" y="116632"/>
            <a:ext cx="8555320" cy="1077218"/>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None/>
            </a:pP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1.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Hội</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nghị</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thành</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lập</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Đảng</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Cộng</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sản</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Việt</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Nam.</a:t>
            </a:r>
            <a:endPar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ct val="0"/>
              </a:spcBef>
              <a:buClrTx/>
              <a:buFontTx/>
              <a:buNone/>
            </a:pPr>
            <a:endParaRPr lang="en-US" altLang="en-US" dirty="0">
              <a:solidFill>
                <a:srgbClr val="FF0000"/>
              </a:solidFill>
              <a:latin typeface="Times New Roman" panose="02020603050405020304" pitchFamily="18" charset="0"/>
              <a:cs typeface="Times New Roman" panose="02020603050405020304" pitchFamily="18" charset="0"/>
            </a:endParaRPr>
          </a:p>
        </p:txBody>
      </p:sp>
      <p:sp>
        <p:nvSpPr>
          <p:cNvPr id="49" name="Rectangle 48">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683568" y="836712"/>
            <a:ext cx="4392488" cy="685124"/>
          </a:xfrm>
          <a:prstGeom prst="rect">
            <a:avLst/>
          </a:prstGeom>
          <a:solidFill>
            <a:schemeClr val="accent6">
              <a:lumMod val="60000"/>
              <a:lumOff val="40000"/>
            </a:schemeClr>
          </a:solidFill>
          <a:ln w="38100">
            <a:solidFill>
              <a:srgbClr val="FFC000"/>
            </a:solidFill>
          </a:ln>
        </p:spPr>
        <p:txBody>
          <a:bodyPr wrap="square">
            <a:spAutoFit/>
          </a:bodyPr>
          <a:lstStyle/>
          <a:p>
            <a:pPr>
              <a:lnSpc>
                <a:spcPct val="107000"/>
              </a:lnSpc>
              <a:spcAft>
                <a:spcPts val="0"/>
              </a:spcAft>
            </a:pPr>
            <a:r>
              <a:rPr lang="en-US" sz="3600" b="1" dirty="0">
                <a:latin typeface="Times New Roman" panose="02020603050405020304" pitchFamily="18" charset="0"/>
                <a:ea typeface="Calibri" panose="020F0502020204030204" pitchFamily="34" charset="0"/>
                <a:cs typeface="Times New Roman" panose="02020603050405020304" pitchFamily="18" charset="0"/>
              </a:rPr>
              <a:t>b</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Nội</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dung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Hội</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nghị</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091193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06"/>
                                        </p:tgtEl>
                                        <p:attrNameLst>
                                          <p:attrName>style.visibility</p:attrName>
                                        </p:attrNameLst>
                                      </p:cBhvr>
                                      <p:to>
                                        <p:strVal val="visible"/>
                                      </p:to>
                                    </p:set>
                                    <p:animEffect transition="in" filter="barn(inVertical)">
                                      <p:cBhvr>
                                        <p:cTn id="12" dur="500"/>
                                        <p:tgtEl>
                                          <p:spTgt spid="410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105"/>
                                        </p:tgtEl>
                                        <p:attrNameLst>
                                          <p:attrName>style.visibility</p:attrName>
                                        </p:attrNameLst>
                                      </p:cBhvr>
                                      <p:to>
                                        <p:strVal val="visible"/>
                                      </p:to>
                                    </p:set>
                                    <p:animEffect transition="in" filter="wipe(down)">
                                      <p:cBhvr>
                                        <p:cTn id="17" dur="500"/>
                                        <p:tgtEl>
                                          <p:spTgt spid="410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circle(in)">
                                      <p:cBhvr>
                                        <p:cTn id="22" dur="20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104"/>
                                        </p:tgtEl>
                                        <p:attrNameLst>
                                          <p:attrName>style.visibility</p:attrName>
                                        </p:attrNameLst>
                                      </p:cBhvr>
                                      <p:to>
                                        <p:strVal val="visible"/>
                                      </p:to>
                                    </p:set>
                                    <p:animEffect transition="in" filter="wheel(1)">
                                      <p:cBhvr>
                                        <p:cTn id="27" dur="20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animBg="1"/>
      <p:bldP spid="4106" grpId="0" animBg="1"/>
      <p:bldP spid="58" grpId="0" animBg="1"/>
      <p:bldP spid="4105" grpId="0" animBg="1"/>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Grp="1" noChangeArrowheads="1"/>
          </p:cNvSpPr>
          <p:nvPr>
            <p:ph idx="1"/>
          </p:nvPr>
        </p:nvSpPr>
        <p:spPr bwMode="auto">
          <a:xfrm>
            <a:off x="179512" y="2420888"/>
            <a:ext cx="8712968" cy="4320480"/>
          </a:xfrm>
          <a:prstGeom prst="roundRect">
            <a:avLst>
              <a:gd name="adj" fmla="val 16667"/>
            </a:avLst>
          </a:prstGeom>
          <a:solidFill>
            <a:schemeClr val="bg1">
              <a:lumMod val="95000"/>
            </a:schemeClr>
          </a:solidFill>
          <a:ln w="12700">
            <a:solidFill>
              <a:srgbClr val="C00000"/>
            </a:solidFill>
            <a:round/>
            <a:headEnd/>
            <a:tailEnd/>
          </a:ln>
          <a:effectLst>
            <a:outerShdw dist="35921" dir="2700000" algn="ctr" rotWithShape="0">
              <a:schemeClr val="bg2"/>
            </a:outerShdw>
          </a:effectLst>
          <a:extLst/>
        </p:spPr>
        <p:txBody>
          <a:bodyPr wrap="none" anchor="ctr">
            <a:normAutofit/>
          </a:bodyPr>
          <a:lstStyle/>
          <a:p>
            <a:pPr marL="0" indent="0" algn="just">
              <a:buNone/>
            </a:pPr>
            <a:r>
              <a:rPr lang="en-US" sz="3600" b="1" dirty="0">
                <a:latin typeface="Times New Roman" pitchFamily="18" charset="0"/>
                <a:cs typeface="Times New Roman" pitchFamily="18" charset="0"/>
              </a:rPr>
              <a:t>A. </a:t>
            </a:r>
            <a:r>
              <a:rPr lang="en-US" sz="3600" dirty="0" err="1">
                <a:latin typeface="Times New Roman" pitchFamily="18" charset="0"/>
                <a:cs typeface="Times New Roman" pitchFamily="18" charset="0"/>
              </a:rPr>
              <a:t>văn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của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Việt</a:t>
            </a:r>
            <a:r>
              <a:rPr lang="en-US" sz="3600" dirty="0">
                <a:latin typeface="Times New Roman" pitchFamily="18" charset="0"/>
                <a:cs typeface="Times New Roman" pitchFamily="18" charset="0"/>
              </a:rPr>
              <a:t> Nam.</a:t>
            </a:r>
          </a:p>
          <a:p>
            <a:pPr marL="0" indent="0" algn="just">
              <a:buNone/>
            </a:pPr>
            <a:r>
              <a:rPr lang="en-US" sz="3600" b="1" dirty="0">
                <a:latin typeface="Times New Roman" pitchFamily="18" charset="0"/>
                <a:cs typeface="Times New Roman" pitchFamily="18" charset="0"/>
              </a:rPr>
              <a:t>B. </a:t>
            </a:r>
            <a:r>
              <a:rPr lang="en-US" sz="3600" dirty="0" err="1">
                <a:latin typeface="Times New Roman" pitchFamily="18" charset="0"/>
                <a:cs typeface="Times New Roman" pitchFamily="18" charset="0"/>
              </a:rPr>
              <a:t>tài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liệu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đặc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biệt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của</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ĐCSVN.</a:t>
            </a:r>
            <a:endParaRPr lang="en-US" sz="3600" dirty="0">
              <a:latin typeface="Times New Roman" pitchFamily="18" charset="0"/>
              <a:cs typeface="Times New Roman" pitchFamily="18" charset="0"/>
            </a:endParaRPr>
          </a:p>
          <a:p>
            <a:pPr marL="0" indent="0" algn="just">
              <a:buNone/>
            </a:pPr>
            <a:r>
              <a:rPr lang="en-US" sz="3600" b="1" dirty="0">
                <a:latin typeface="Times New Roman" pitchFamily="18" charset="0"/>
                <a:cs typeface="Times New Roman" pitchFamily="18" charset="0"/>
              </a:rPr>
              <a:t>C. </a:t>
            </a:r>
            <a:r>
              <a:rPr lang="en-US" sz="3600" dirty="0" err="1">
                <a:latin typeface="Times New Roman" pitchFamily="18" charset="0"/>
                <a:cs typeface="Times New Roman" pitchFamily="18" charset="0"/>
              </a:rPr>
              <a:t>nghị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quyết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của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Việt</a:t>
            </a:r>
            <a:r>
              <a:rPr lang="en-US" sz="3600" dirty="0">
                <a:latin typeface="Times New Roman" pitchFamily="18" charset="0"/>
                <a:cs typeface="Times New Roman" pitchFamily="18" charset="0"/>
              </a:rPr>
              <a:t> Nam.</a:t>
            </a:r>
          </a:p>
          <a:p>
            <a:pPr marL="0" indent="0" algn="just">
              <a:buNone/>
            </a:pPr>
            <a:r>
              <a:rPr lang="en-US" sz="3600" b="1" dirty="0">
                <a:latin typeface="Times New Roman" pitchFamily="18" charset="0"/>
                <a:cs typeface="Times New Roman" pitchFamily="18" charset="0"/>
              </a:rPr>
              <a:t>D. </a:t>
            </a:r>
            <a:r>
              <a:rPr lang="en-US" sz="3600" dirty="0" err="1">
                <a:latin typeface="Times New Roman" pitchFamily="18" charset="0"/>
                <a:cs typeface="Times New Roman" pitchFamily="18" charset="0"/>
              </a:rPr>
              <a:t>Cương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lĩnh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đầu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ĐCSVN. </a:t>
            </a:r>
            <a:endParaRPr lang="en-US" sz="3600" dirty="0">
              <a:latin typeface="Times New Roman" pitchFamily="18" charset="0"/>
              <a:cs typeface="Times New Roman" pitchFamily="18" charset="0"/>
            </a:endParaRPr>
          </a:p>
          <a:p>
            <a:pPr marL="0" indent="0" algn="just">
              <a:buNone/>
            </a:pPr>
            <a:endParaRPr lang="en-US" sz="3600" dirty="0">
              <a:latin typeface="Times New Roman" pitchFamily="18" charset="0"/>
              <a:cs typeface="Times New Roman" pitchFamily="18" charset="0"/>
            </a:endParaRPr>
          </a:p>
        </p:txBody>
      </p:sp>
      <p:sp>
        <p:nvSpPr>
          <p:cNvPr id="5" name="Title 4">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a:spLocks noGrp="1"/>
          </p:cNvSpPr>
          <p:nvPr>
            <p:ph type="title"/>
          </p:nvPr>
        </p:nvSpPr>
        <p:spPr>
          <a:xfrm>
            <a:off x="107504" y="116632"/>
            <a:ext cx="8928992" cy="2200089"/>
          </a:xfrm>
          <a:prstGeom prst="rect">
            <a:avLst/>
          </a:prstGeom>
          <a:solidFill>
            <a:srgbClr val="0000CC"/>
          </a:solidFill>
          <a:ln w="38100">
            <a:solidFill>
              <a:srgbClr val="FFC000"/>
            </a:solidFill>
          </a:ln>
        </p:spPr>
        <p:txBody>
          <a:bodyPr wrap="square">
            <a:spAutoFit/>
          </a:bodyPr>
          <a:lstStyle/>
          <a:p>
            <a:pPr algn="just">
              <a:lnSpc>
                <a:spcPct val="107000"/>
              </a:lnSpc>
            </a:pPr>
            <a:r>
              <a:rPr lang="en-US" sz="3200" b="1" u="sng" dirty="0" err="1">
                <a:solidFill>
                  <a:schemeClr val="bg1"/>
                </a:solidFill>
                <a:latin typeface="Times New Roman" pitchFamily="18" charset="0"/>
                <a:cs typeface="Times New Roman" pitchFamily="18" charset="0"/>
              </a:rPr>
              <a:t>Câu</a:t>
            </a:r>
            <a:r>
              <a:rPr lang="en-US" sz="3200" b="1" u="sng" dirty="0">
                <a:solidFill>
                  <a:schemeClr val="bg1"/>
                </a:solidFill>
                <a:latin typeface="Times New Roman" pitchFamily="18" charset="0"/>
                <a:cs typeface="Times New Roman" pitchFamily="18" charset="0"/>
              </a:rPr>
              <a:t> </a:t>
            </a:r>
            <a:r>
              <a:rPr lang="en-US" sz="3200" b="1" u="sng" dirty="0" smtClean="0">
                <a:solidFill>
                  <a:schemeClr val="bg1"/>
                </a:solidFill>
                <a:latin typeface="Times New Roman" pitchFamily="18" charset="0"/>
                <a:cs typeface="Times New Roman" pitchFamily="18" charset="0"/>
              </a:rPr>
              <a:t>4(NB):</a:t>
            </a:r>
            <a:r>
              <a:rPr lang="en-US" sz="3200" b="1" dirty="0" smtClean="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Chính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cương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vắn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tắt</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Sách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lược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vắn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tắt</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và</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Điều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lệ</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vắn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tắt</a:t>
            </a:r>
            <a:r>
              <a:rPr lang="en-US" sz="3200" dirty="0">
                <a:solidFill>
                  <a:schemeClr val="bg1"/>
                </a:solidFill>
                <a:latin typeface="Times New Roman" pitchFamily="18" charset="0"/>
                <a:cs typeface="Times New Roman" pitchFamily="18" charset="0"/>
              </a:rPr>
              <a:t> do </a:t>
            </a:r>
            <a:r>
              <a:rPr lang="en-US" sz="3200" dirty="0" err="1">
                <a:solidFill>
                  <a:schemeClr val="bg1"/>
                </a:solidFill>
                <a:latin typeface="Times New Roman" pitchFamily="18" charset="0"/>
                <a:cs typeface="Times New Roman" pitchFamily="18" charset="0"/>
              </a:rPr>
              <a:t>Nguyễn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Ái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Quốc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soạn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thảo</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được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thông</a:t>
            </a:r>
            <a:r>
              <a:rPr lang="en-US" sz="3200" dirty="0">
                <a:solidFill>
                  <a:schemeClr val="bg1"/>
                </a:solidFill>
                <a:latin typeface="Times New Roman" pitchFamily="18" charset="0"/>
                <a:cs typeface="Times New Roman" pitchFamily="18" charset="0"/>
              </a:rPr>
              <a:t> qua </a:t>
            </a:r>
            <a:r>
              <a:rPr lang="en-US" sz="3200" dirty="0" err="1">
                <a:solidFill>
                  <a:schemeClr val="bg1"/>
                </a:solidFill>
                <a:latin typeface="Times New Roman" pitchFamily="18" charset="0"/>
                <a:cs typeface="Times New Roman" pitchFamily="18" charset="0"/>
              </a:rPr>
              <a:t>tại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Hội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nghị</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thành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lập</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Đảng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được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xem</a:t>
            </a:r>
            <a:r>
              <a:rPr lang="en-US" sz="3200" dirty="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là</a:t>
            </a:r>
            <a:endPar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val 5"/>
          <p:cNvSpPr/>
          <p:nvPr/>
        </p:nvSpPr>
        <p:spPr>
          <a:xfrm>
            <a:off x="467544" y="4869160"/>
            <a:ext cx="432048" cy="576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046458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circle(in)">
                                      <p:cBhvr>
                                        <p:cTn id="12" dur="20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circle(in)">
                                      <p:cBhvr>
                                        <p:cTn id="22" dur="2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circle(in)">
                                      <p:cBhvr>
                                        <p:cTn id="27" dur="20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circle(in)">
                                      <p:cBhvr>
                                        <p:cTn id="32" dur="20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02390" y="94527"/>
            <a:ext cx="8676456" cy="704960"/>
          </a:xfrm>
          <a:prstGeom prst="roundRect">
            <a:avLst/>
          </a:prstGeom>
          <a:solidFill>
            <a:srgbClr val="FFFFCC"/>
          </a:solidFill>
          <a:ln>
            <a:solidFill>
              <a:srgbClr val="3333FF"/>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107504" y="206729"/>
            <a:ext cx="8914798" cy="6534643"/>
            <a:chOff x="1329227" y="2252401"/>
            <a:chExt cx="2928599" cy="3829816"/>
          </a:xfrm>
        </p:grpSpPr>
        <p:sp>
          <p:nvSpPr>
            <p:cNvPr id="69" name="AutoShape 5"/>
            <p:cNvSpPr>
              <a:spLocks noChangeArrowheads="1"/>
            </p:cNvSpPr>
            <p:nvPr/>
          </p:nvSpPr>
          <p:spPr bwMode="auto">
            <a:xfrm>
              <a:off x="1329227" y="2633884"/>
              <a:ext cx="2928599" cy="3448333"/>
            </a:xfrm>
            <a:prstGeom prst="roundRect">
              <a:avLst>
                <a:gd name="adj" fmla="val 16667"/>
              </a:avLst>
            </a:prstGeom>
            <a:solidFill>
              <a:schemeClr val="bg1">
                <a:lumMod val="95000"/>
              </a:schemeClr>
            </a:solidFill>
            <a:ln w="12700">
              <a:noFill/>
              <a:round/>
              <a:headEnd/>
              <a:tailEnd/>
            </a:ln>
            <a:effectLst>
              <a:outerShdw dist="35921" dir="2700000" algn="ctr" rotWithShape="0">
                <a:schemeClr val="bg2"/>
              </a:outerShdw>
            </a:effectLs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Verdana" panose="020B0604030504040204" pitchFamily="34" charset="0"/>
              </a:endParaRPr>
            </a:p>
          </p:txBody>
        </p:sp>
        <p:sp>
          <p:nvSpPr>
            <p:cNvPr id="72" name="Text Box 18"/>
            <p:cNvSpPr txBox="1">
              <a:spLocks noChangeArrowheads="1"/>
            </p:cNvSpPr>
            <p:nvPr/>
          </p:nvSpPr>
          <p:spPr bwMode="auto">
            <a:xfrm>
              <a:off x="1400193" y="2252401"/>
              <a:ext cx="2810507" cy="631335"/>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None/>
              </a:pP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1.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Hội</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nghị</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thành</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lập</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Đảng</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Cộng</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sản</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Việt</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Nam.</a:t>
              </a:r>
              <a:endPar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ct val="0"/>
                </a:spcBef>
                <a:buClrTx/>
                <a:buFontTx/>
                <a:buNone/>
              </a:pPr>
              <a:endParaRPr lang="en-US" altLang="en-US" dirty="0">
                <a:solidFill>
                  <a:srgbClr val="FF0000"/>
                </a:solidFill>
                <a:latin typeface="Times New Roman" panose="020206030504050203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683568" y="836712"/>
            <a:ext cx="4392488" cy="685124"/>
          </a:xfrm>
          <a:prstGeom prst="rect">
            <a:avLst/>
          </a:prstGeom>
          <a:solidFill>
            <a:schemeClr val="accent6">
              <a:lumMod val="60000"/>
              <a:lumOff val="40000"/>
            </a:schemeClr>
          </a:solidFill>
          <a:ln w="38100">
            <a:solidFill>
              <a:srgbClr val="FFC000"/>
            </a:solidFill>
          </a:ln>
        </p:spPr>
        <p:txBody>
          <a:bodyPr wrap="square">
            <a:spAutoFit/>
          </a:bodyPr>
          <a:lstStyle/>
          <a:p>
            <a:pPr>
              <a:lnSpc>
                <a:spcPct val="107000"/>
              </a:lnSpc>
              <a:spcAft>
                <a:spcPts val="0"/>
              </a:spcAft>
            </a:pPr>
            <a:r>
              <a:rPr lang="en-US" sz="3600" b="1" dirty="0">
                <a:latin typeface="Times New Roman" panose="02020603050405020304" pitchFamily="18" charset="0"/>
                <a:ea typeface="Calibri" panose="020F0502020204030204" pitchFamily="34" charset="0"/>
                <a:cs typeface="Times New Roman" panose="02020603050405020304" pitchFamily="18" charset="0"/>
              </a:rPr>
              <a:t>b</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Nội</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dung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Hội</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nghị</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9" name="Content Placeholder 38">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a:spLocks noGrp="1"/>
          </p:cNvSpPr>
          <p:nvPr>
            <p:ph idx="1"/>
          </p:nvPr>
        </p:nvSpPr>
        <p:spPr>
          <a:xfrm>
            <a:off x="107504" y="1628800"/>
            <a:ext cx="8914798" cy="619272"/>
          </a:xfrm>
          <a:prstGeom prst="rect">
            <a:avLst/>
          </a:prstGeom>
          <a:solidFill>
            <a:srgbClr val="0000CC"/>
          </a:solidFill>
          <a:ln w="38100">
            <a:solidFill>
              <a:srgbClr val="FFC000"/>
            </a:solidFill>
          </a:ln>
        </p:spPr>
        <p:txBody>
          <a:bodyPr wrap="square">
            <a:spAutoFit/>
          </a:bodyPr>
          <a:lstStyle/>
          <a:p>
            <a:pPr marL="0" indent="0">
              <a:lnSpc>
                <a:spcPct val="107000"/>
              </a:lnSpc>
              <a:spcAft>
                <a:spcPts val="0"/>
              </a:spcAft>
              <a:buNone/>
            </a:pP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Cương</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lĩnh</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trị</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tiên</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Đảng</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1371901210"/>
              </p:ext>
            </p:extLst>
          </p:nvPr>
        </p:nvGraphicFramePr>
        <p:xfrm>
          <a:off x="323528" y="2348880"/>
          <a:ext cx="8698774" cy="4047144"/>
        </p:xfrm>
        <a:graphic>
          <a:graphicData uri="http://schemas.openxmlformats.org/drawingml/2006/table">
            <a:tbl>
              <a:tblPr firstRow="1" bandRow="1">
                <a:tableStyleId>{5C22544A-7EE6-4342-B048-85BDC9FD1C3A}</a:tableStyleId>
              </a:tblPr>
              <a:tblGrid>
                <a:gridCol w="2952328"/>
                <a:gridCol w="5746446"/>
              </a:tblGrid>
              <a:tr h="22322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tx1"/>
                          </a:solidFill>
                          <a:latin typeface="Times New Roman" pitchFamily="18" charset="0"/>
                          <a:cs typeface="Times New Roman" pitchFamily="18" charset="0"/>
                        </a:rPr>
                        <a:t>1. </a:t>
                      </a:r>
                      <a:r>
                        <a:rPr lang="en-US" sz="3200" b="1" dirty="0" err="1" smtClean="0">
                          <a:solidFill>
                            <a:schemeClr val="tx1"/>
                          </a:solidFill>
                          <a:latin typeface="Times New Roman" pitchFamily="18" charset="0"/>
                          <a:cs typeface="Times New Roman" pitchFamily="18" charset="0"/>
                        </a:rPr>
                        <a:t>Đường</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lối</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chiến</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lược</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cách</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mạng</a:t>
                      </a:r>
                      <a:endParaRPr lang="en-US" sz="3200" b="1" dirty="0" smtClean="0">
                        <a:solidFill>
                          <a:schemeClr val="tx1"/>
                        </a:solidFill>
                        <a:latin typeface="Times New Roman" pitchFamily="18" charset="0"/>
                        <a:cs typeface="Times New Roman" pitchFamily="18" charset="0"/>
                      </a:endParaRPr>
                    </a:p>
                    <a:p>
                      <a:endParaRPr lang="en-US" sz="3200" b="1" dirty="0">
                        <a:latin typeface="Times New Roman" pitchFamily="18" charset="0"/>
                        <a:cs typeface="Times New Roman" pitchFamily="18" charset="0"/>
                      </a:endParaRPr>
                    </a:p>
                  </a:txBody>
                  <a:tcP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tx1"/>
                          </a:solidFill>
                          <a:latin typeface="Times New Roman" pitchFamily="18" charset="0"/>
                          <a:cs typeface="Times New Roman" pitchFamily="18" charset="0"/>
                        </a:rPr>
                        <a:t>CMVN</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trải</a:t>
                      </a:r>
                      <a:r>
                        <a:rPr lang="en-US" sz="3200" b="1" baseline="0" dirty="0" smtClean="0">
                          <a:solidFill>
                            <a:schemeClr val="tx1"/>
                          </a:solidFill>
                          <a:latin typeface="Times New Roman" pitchFamily="18" charset="0"/>
                          <a:cs typeface="Times New Roman" pitchFamily="18" charset="0"/>
                        </a:rPr>
                        <a:t> qua 2 </a:t>
                      </a:r>
                      <a:r>
                        <a:rPr lang="en-US" sz="3200" b="1" baseline="0" dirty="0" err="1" smtClean="0">
                          <a:solidFill>
                            <a:schemeClr val="tx1"/>
                          </a:solidFill>
                          <a:latin typeface="Times New Roman" pitchFamily="18" charset="0"/>
                          <a:cs typeface="Times New Roman" pitchFamily="18" charset="0"/>
                        </a:rPr>
                        <a:t>giai</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đoạn</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cách</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mạng</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tư</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sản</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dân</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quyền</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và</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cách</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mạng</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ruộng</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đất</a:t>
                      </a:r>
                      <a:r>
                        <a:rPr lang="en-US" sz="3200" b="1" baseline="0" dirty="0" smtClean="0">
                          <a:solidFill>
                            <a:schemeClr val="tx1"/>
                          </a:solidFill>
                          <a:latin typeface="Times New Roman" pitchFamily="18" charset="0"/>
                          <a:cs typeface="Times New Roman" pitchFamily="18" charset="0"/>
                        </a:rPr>
                        <a:t> + </a:t>
                      </a:r>
                      <a:r>
                        <a:rPr lang="en-US" sz="3200" b="1" baseline="0" dirty="0" err="1" smtClean="0">
                          <a:solidFill>
                            <a:schemeClr val="tx1"/>
                          </a:solidFill>
                          <a:latin typeface="Times New Roman" pitchFamily="18" charset="0"/>
                          <a:cs typeface="Times New Roman" pitchFamily="18" charset="0"/>
                        </a:rPr>
                        <a:t>cách</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mạng</a:t>
                      </a:r>
                      <a:r>
                        <a:rPr lang="en-US" sz="3200" b="1" baseline="0" dirty="0" smtClean="0">
                          <a:solidFill>
                            <a:schemeClr val="tx1"/>
                          </a:solidFill>
                          <a:latin typeface="Times New Roman" pitchFamily="18" charset="0"/>
                          <a:cs typeface="Times New Roman" pitchFamily="18" charset="0"/>
                        </a:rPr>
                        <a:t> XHCN.</a:t>
                      </a:r>
                      <a:endParaRPr lang="en-US" sz="3200" b="1" dirty="0" smtClean="0">
                        <a:solidFill>
                          <a:schemeClr val="tx1"/>
                        </a:solidFill>
                        <a:latin typeface="Times New Roman" pitchFamily="18" charset="0"/>
                        <a:cs typeface="Times New Roman" pitchFamily="18" charset="0"/>
                      </a:endParaRPr>
                    </a:p>
                  </a:txBody>
                  <a:tcPr>
                    <a:solidFill>
                      <a:schemeClr val="bg1"/>
                    </a:solidFill>
                  </a:tcPr>
                </a:tc>
              </a:tr>
              <a:tr h="1814896">
                <a:tc>
                  <a:txBody>
                    <a:bodyPr/>
                    <a:lstStyle/>
                    <a:p>
                      <a:r>
                        <a:rPr lang="en-US" sz="3200" b="1" dirty="0" smtClean="0">
                          <a:latin typeface="Times New Roman" pitchFamily="18" charset="0"/>
                          <a:cs typeface="Times New Roman" pitchFamily="18" charset="0"/>
                        </a:rPr>
                        <a:t>2. </a:t>
                      </a:r>
                      <a:r>
                        <a:rPr lang="en-US" sz="3200" b="1" dirty="0" err="1" smtClean="0">
                          <a:latin typeface="Times New Roman" pitchFamily="18" charset="0"/>
                          <a:cs typeface="Times New Roman" pitchFamily="18" charset="0"/>
                        </a:rPr>
                        <a:t>Nhiệm</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vụ</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cách</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mạng</a:t>
                      </a:r>
                      <a:endParaRPr lang="en-US" sz="3200" b="1" dirty="0">
                        <a:latin typeface="Times New Roman" pitchFamily="18" charset="0"/>
                        <a:cs typeface="Times New Roman" pitchFamily="18" charset="0"/>
                      </a:endParaRPr>
                    </a:p>
                  </a:txBody>
                  <a:tcPr>
                    <a:solidFill>
                      <a:schemeClr val="accent2"/>
                    </a:solidFill>
                  </a:tcPr>
                </a:tc>
                <a:tc>
                  <a:txBody>
                    <a:bodyPr/>
                    <a:lstStyle/>
                    <a:p>
                      <a:r>
                        <a:rPr lang="en-US" sz="3200" b="1" dirty="0" err="1" smtClean="0">
                          <a:latin typeface="Times New Roman" pitchFamily="18" charset="0"/>
                          <a:cs typeface="Times New Roman" pitchFamily="18" charset="0"/>
                        </a:rPr>
                        <a:t>Đánh</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đổ</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đế</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quốc</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Pháp</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bọn</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phong</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kiến</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và</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tư</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sản</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phản</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cách</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mạng</a:t>
                      </a:r>
                      <a:r>
                        <a:rPr lang="en-US" sz="3200" b="1" baseline="0"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60956057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02390" y="94527"/>
            <a:ext cx="8676456" cy="704960"/>
          </a:xfrm>
          <a:prstGeom prst="roundRect">
            <a:avLst/>
          </a:prstGeom>
          <a:solidFill>
            <a:srgbClr val="FFFFCC"/>
          </a:solidFill>
          <a:ln>
            <a:solidFill>
              <a:srgbClr val="3333FF"/>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107504" y="206729"/>
            <a:ext cx="8914798" cy="6534643"/>
            <a:chOff x="1329227" y="2252401"/>
            <a:chExt cx="2928599" cy="3829816"/>
          </a:xfrm>
        </p:grpSpPr>
        <p:sp>
          <p:nvSpPr>
            <p:cNvPr id="69" name="AutoShape 5"/>
            <p:cNvSpPr>
              <a:spLocks noChangeArrowheads="1"/>
            </p:cNvSpPr>
            <p:nvPr/>
          </p:nvSpPr>
          <p:spPr bwMode="auto">
            <a:xfrm>
              <a:off x="1329227" y="2633884"/>
              <a:ext cx="2928599" cy="3448333"/>
            </a:xfrm>
            <a:prstGeom prst="roundRect">
              <a:avLst>
                <a:gd name="adj" fmla="val 16667"/>
              </a:avLst>
            </a:prstGeom>
            <a:solidFill>
              <a:schemeClr val="bg1">
                <a:lumMod val="95000"/>
              </a:schemeClr>
            </a:solidFill>
            <a:ln w="12700">
              <a:solidFill>
                <a:srgbClr val="C00000"/>
              </a:solidFill>
              <a:round/>
              <a:headEnd/>
              <a:tailEnd/>
            </a:ln>
            <a:effectLst>
              <a:outerShdw dist="35921" dir="2700000" algn="ctr" rotWithShape="0">
                <a:schemeClr val="bg2"/>
              </a:outerShdw>
            </a:effectLs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Verdana" panose="020B0604030504040204" pitchFamily="34" charset="0"/>
              </a:endParaRPr>
            </a:p>
          </p:txBody>
        </p:sp>
        <p:sp>
          <p:nvSpPr>
            <p:cNvPr id="72" name="Text Box 18"/>
            <p:cNvSpPr txBox="1">
              <a:spLocks noChangeArrowheads="1"/>
            </p:cNvSpPr>
            <p:nvPr/>
          </p:nvSpPr>
          <p:spPr bwMode="auto">
            <a:xfrm>
              <a:off x="1400193" y="2252401"/>
              <a:ext cx="2810507" cy="631335"/>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None/>
              </a:pP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1.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Hội</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nghị</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thành</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lập</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Đảng</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Cộng</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sản</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Việt</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Nam.</a:t>
              </a:r>
              <a:endPar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ct val="0"/>
                </a:spcBef>
                <a:buClrTx/>
                <a:buFontTx/>
                <a:buNone/>
              </a:pPr>
              <a:endParaRPr lang="en-US" altLang="en-US" dirty="0">
                <a:solidFill>
                  <a:srgbClr val="FF0000"/>
                </a:solidFill>
                <a:latin typeface="Times New Roman" panose="020206030504050203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683568" y="836712"/>
            <a:ext cx="4392488" cy="685124"/>
          </a:xfrm>
          <a:prstGeom prst="rect">
            <a:avLst/>
          </a:prstGeom>
          <a:solidFill>
            <a:schemeClr val="accent6">
              <a:lumMod val="60000"/>
              <a:lumOff val="40000"/>
            </a:schemeClr>
          </a:solidFill>
          <a:ln w="38100">
            <a:solidFill>
              <a:srgbClr val="FFC000"/>
            </a:solidFill>
          </a:ln>
        </p:spPr>
        <p:txBody>
          <a:bodyPr wrap="square">
            <a:spAutoFit/>
          </a:bodyPr>
          <a:lstStyle/>
          <a:p>
            <a:pPr>
              <a:lnSpc>
                <a:spcPct val="107000"/>
              </a:lnSpc>
              <a:spcAft>
                <a:spcPts val="0"/>
              </a:spcAft>
            </a:pPr>
            <a:r>
              <a:rPr lang="en-US" sz="3600" b="1" dirty="0">
                <a:latin typeface="Times New Roman" panose="02020603050405020304" pitchFamily="18" charset="0"/>
                <a:ea typeface="Calibri" panose="020F0502020204030204" pitchFamily="34" charset="0"/>
                <a:cs typeface="Times New Roman" panose="02020603050405020304" pitchFamily="18" charset="0"/>
              </a:rPr>
              <a:t>b</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Nội</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dung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Hội</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nghị</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9" name="Content Placeholder 38">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a:spLocks noGrp="1"/>
          </p:cNvSpPr>
          <p:nvPr>
            <p:ph idx="1"/>
          </p:nvPr>
        </p:nvSpPr>
        <p:spPr>
          <a:xfrm>
            <a:off x="107504" y="1628800"/>
            <a:ext cx="8914798" cy="619272"/>
          </a:xfrm>
          <a:prstGeom prst="rect">
            <a:avLst/>
          </a:prstGeom>
          <a:solidFill>
            <a:srgbClr val="0000CC"/>
          </a:solidFill>
          <a:ln w="38100">
            <a:solidFill>
              <a:srgbClr val="FFC000"/>
            </a:solidFill>
          </a:ln>
        </p:spPr>
        <p:txBody>
          <a:bodyPr wrap="square">
            <a:spAutoFit/>
          </a:bodyPr>
          <a:lstStyle/>
          <a:p>
            <a:pPr marL="0" indent="0">
              <a:lnSpc>
                <a:spcPct val="107000"/>
              </a:lnSpc>
              <a:spcAft>
                <a:spcPts val="0"/>
              </a:spcAft>
              <a:buNone/>
            </a:pP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Cương</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lĩnh</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trị</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tiên</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Đảng</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3773364078"/>
              </p:ext>
            </p:extLst>
          </p:nvPr>
        </p:nvGraphicFramePr>
        <p:xfrm>
          <a:off x="202390" y="2376989"/>
          <a:ext cx="8819912" cy="4907280"/>
        </p:xfrm>
        <a:graphic>
          <a:graphicData uri="http://schemas.openxmlformats.org/drawingml/2006/table">
            <a:tbl>
              <a:tblPr firstRow="1" bandRow="1">
                <a:tableStyleId>{5C22544A-7EE6-4342-B048-85BDC9FD1C3A}</a:tableStyleId>
              </a:tblPr>
              <a:tblGrid>
                <a:gridCol w="2117313"/>
                <a:gridCol w="6702599"/>
              </a:tblGrid>
              <a:tr h="2834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tx1"/>
                          </a:solidFill>
                          <a:latin typeface="Times New Roman" pitchFamily="18" charset="0"/>
                          <a:cs typeface="Times New Roman" pitchFamily="18" charset="0"/>
                        </a:rPr>
                        <a:t>3.</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Mục</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tiêu</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cách</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mạng</a:t>
                      </a:r>
                      <a:endParaRPr lang="en-US" sz="3200" b="1" dirty="0" smtClean="0">
                        <a:solidFill>
                          <a:schemeClr val="tx1"/>
                        </a:solidFill>
                        <a:latin typeface="Times New Roman" pitchFamily="18" charset="0"/>
                        <a:cs typeface="Times New Roman" pitchFamily="18" charset="0"/>
                      </a:endParaRPr>
                    </a:p>
                    <a:p>
                      <a:endParaRPr lang="en-US" sz="3200" b="1" dirty="0">
                        <a:latin typeface="Times New Roman" pitchFamily="18" charset="0"/>
                        <a:cs typeface="Times New Roman" pitchFamily="18" charset="0"/>
                      </a:endParaRPr>
                    </a:p>
                  </a:txBody>
                  <a:tcP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100" b="1" dirty="0" err="1" smtClean="0">
                          <a:solidFill>
                            <a:schemeClr val="tx1"/>
                          </a:solidFill>
                          <a:latin typeface="Times New Roman" pitchFamily="18" charset="0"/>
                          <a:cs typeface="Times New Roman" pitchFamily="18" charset="0"/>
                        </a:rPr>
                        <a:t>Làm</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cho</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Việt</a:t>
                      </a:r>
                      <a:r>
                        <a:rPr lang="en-US" sz="3100" b="1" baseline="0" dirty="0" smtClean="0">
                          <a:solidFill>
                            <a:schemeClr val="tx1"/>
                          </a:solidFill>
                          <a:latin typeface="Times New Roman" pitchFamily="18" charset="0"/>
                          <a:cs typeface="Times New Roman" pitchFamily="18" charset="0"/>
                        </a:rPr>
                        <a:t> Nam </a:t>
                      </a:r>
                      <a:r>
                        <a:rPr lang="en-US" sz="3100" b="1" baseline="0" dirty="0" err="1" smtClean="0">
                          <a:solidFill>
                            <a:schemeClr val="tx1"/>
                          </a:solidFill>
                          <a:latin typeface="Times New Roman" pitchFamily="18" charset="0"/>
                          <a:cs typeface="Times New Roman" pitchFamily="18" charset="0"/>
                        </a:rPr>
                        <a:t>được</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độc</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lập</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tự</a:t>
                      </a:r>
                      <a:r>
                        <a:rPr lang="en-US" sz="3100" b="1" baseline="0" dirty="0" smtClean="0">
                          <a:solidFill>
                            <a:schemeClr val="tx1"/>
                          </a:solidFill>
                          <a:latin typeface="Times New Roman" pitchFamily="18" charset="0"/>
                          <a:cs typeface="Times New Roman" pitchFamily="18" charset="0"/>
                        </a:rPr>
                        <a:t> do; </a:t>
                      </a:r>
                      <a:r>
                        <a:rPr lang="en-US" sz="3100" b="1" baseline="0" dirty="0" err="1" smtClean="0">
                          <a:solidFill>
                            <a:schemeClr val="tx1"/>
                          </a:solidFill>
                          <a:latin typeface="Times New Roman" pitchFamily="18" charset="0"/>
                          <a:cs typeface="Times New Roman" pitchFamily="18" charset="0"/>
                        </a:rPr>
                        <a:t>dựng</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lên</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chính</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phủ</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và</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quân</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đội</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công</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nông</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tịch</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thu</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hết</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sản</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nghiệp</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lớn</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của</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đế</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quốc</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tịch</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thu</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ruộng</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đất</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của</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đế</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quốc</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và</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bọn</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phản</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cách</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mạng</a:t>
                      </a:r>
                      <a:r>
                        <a:rPr lang="en-US" sz="3100" b="1" baseline="0" dirty="0" smtClean="0">
                          <a:solidFill>
                            <a:schemeClr val="tx1"/>
                          </a:solidFill>
                          <a:latin typeface="Times New Roman" pitchFamily="18" charset="0"/>
                          <a:cs typeface="Times New Roman" pitchFamily="18" charset="0"/>
                        </a:rPr>
                        <a:t> chia </a:t>
                      </a:r>
                      <a:r>
                        <a:rPr lang="en-US" sz="3100" b="1" baseline="0" dirty="0" err="1" smtClean="0">
                          <a:solidFill>
                            <a:schemeClr val="tx1"/>
                          </a:solidFill>
                          <a:latin typeface="Times New Roman" pitchFamily="18" charset="0"/>
                          <a:cs typeface="Times New Roman" pitchFamily="18" charset="0"/>
                        </a:rPr>
                        <a:t>cho</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dân</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cày</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nghèo</a:t>
                      </a:r>
                      <a:r>
                        <a:rPr lang="en-US" sz="3100" b="1" baseline="0" dirty="0" smtClean="0">
                          <a:solidFill>
                            <a:schemeClr val="tx1"/>
                          </a:solidFill>
                          <a:latin typeface="Times New Roman" pitchFamily="18" charset="0"/>
                          <a:cs typeface="Times New Roman" pitchFamily="18" charset="0"/>
                        </a:rPr>
                        <a:t>.</a:t>
                      </a:r>
                      <a:endParaRPr lang="en-US" sz="3100" b="1" dirty="0" smtClean="0">
                        <a:solidFill>
                          <a:schemeClr val="tx1"/>
                        </a:solidFill>
                        <a:latin typeface="Times New Roman" pitchFamily="18" charset="0"/>
                        <a:cs typeface="Times New Roman" pitchFamily="18" charset="0"/>
                      </a:endParaRPr>
                    </a:p>
                  </a:txBody>
                  <a:tcPr>
                    <a:solidFill>
                      <a:schemeClr val="bg1"/>
                    </a:solidFill>
                  </a:tcPr>
                </a:tc>
              </a:tr>
              <a:tr h="1566236">
                <a:tc>
                  <a:txBody>
                    <a:bodyPr/>
                    <a:lstStyle/>
                    <a:p>
                      <a:r>
                        <a:rPr lang="en-US" sz="3200" b="1" dirty="0" smtClean="0">
                          <a:latin typeface="Times New Roman" pitchFamily="18" charset="0"/>
                          <a:cs typeface="Times New Roman" pitchFamily="18" charset="0"/>
                        </a:rPr>
                        <a:t>4.</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Lực</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lượng</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cách</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mạng</a:t>
                      </a:r>
                      <a:endParaRPr lang="en-US" sz="3200" b="1" dirty="0">
                        <a:latin typeface="Times New Roman" pitchFamily="18" charset="0"/>
                        <a:cs typeface="Times New Roman" pitchFamily="18" charset="0"/>
                      </a:endParaRPr>
                    </a:p>
                  </a:txBody>
                  <a:tcPr>
                    <a:solidFill>
                      <a:schemeClr val="accent2"/>
                    </a:solidFill>
                  </a:tcPr>
                </a:tc>
                <a:tc>
                  <a:txBody>
                    <a:bodyPr/>
                    <a:lstStyle/>
                    <a:p>
                      <a:r>
                        <a:rPr lang="en-US" sz="3100" b="1" dirty="0" err="1" smtClean="0">
                          <a:latin typeface="Times New Roman" pitchFamily="18" charset="0"/>
                          <a:cs typeface="Times New Roman" pitchFamily="18" charset="0"/>
                        </a:rPr>
                        <a:t>Công</a:t>
                      </a:r>
                      <a:r>
                        <a:rPr lang="en-US" sz="3100" b="1" baseline="0" dirty="0" smtClean="0">
                          <a:latin typeface="Times New Roman" pitchFamily="18" charset="0"/>
                          <a:cs typeface="Times New Roman" pitchFamily="18" charset="0"/>
                        </a:rPr>
                        <a:t> </a:t>
                      </a:r>
                      <a:r>
                        <a:rPr lang="en-US" sz="3100" b="1" baseline="0" dirty="0" err="1" smtClean="0">
                          <a:latin typeface="Times New Roman" pitchFamily="18" charset="0"/>
                          <a:cs typeface="Times New Roman" pitchFamily="18" charset="0"/>
                        </a:rPr>
                        <a:t>nhân</a:t>
                      </a:r>
                      <a:r>
                        <a:rPr lang="en-US" sz="3100" b="1" baseline="0" dirty="0" smtClean="0">
                          <a:latin typeface="Times New Roman" pitchFamily="18" charset="0"/>
                          <a:cs typeface="Times New Roman" pitchFamily="18" charset="0"/>
                        </a:rPr>
                        <a:t>, </a:t>
                      </a:r>
                      <a:r>
                        <a:rPr lang="en-US" sz="3100" b="1" baseline="0" dirty="0" err="1" smtClean="0">
                          <a:latin typeface="Times New Roman" pitchFamily="18" charset="0"/>
                          <a:cs typeface="Times New Roman" pitchFamily="18" charset="0"/>
                        </a:rPr>
                        <a:t>nông</a:t>
                      </a:r>
                      <a:r>
                        <a:rPr lang="en-US" sz="3100" b="1" baseline="0" dirty="0" smtClean="0">
                          <a:latin typeface="Times New Roman" pitchFamily="18" charset="0"/>
                          <a:cs typeface="Times New Roman" pitchFamily="18" charset="0"/>
                        </a:rPr>
                        <a:t> </a:t>
                      </a:r>
                      <a:r>
                        <a:rPr lang="en-US" sz="3100" b="1" baseline="0" dirty="0" err="1" smtClean="0">
                          <a:latin typeface="Times New Roman" pitchFamily="18" charset="0"/>
                          <a:cs typeface="Times New Roman" pitchFamily="18" charset="0"/>
                        </a:rPr>
                        <a:t>dân</a:t>
                      </a:r>
                      <a:r>
                        <a:rPr lang="en-US" sz="3100" b="1" baseline="0" dirty="0" smtClean="0">
                          <a:latin typeface="Times New Roman" pitchFamily="18" charset="0"/>
                          <a:cs typeface="Times New Roman" pitchFamily="18" charset="0"/>
                        </a:rPr>
                        <a:t>, </a:t>
                      </a:r>
                      <a:r>
                        <a:rPr lang="en-US" sz="3100" b="1" baseline="0" dirty="0" err="1" smtClean="0">
                          <a:latin typeface="Times New Roman" pitchFamily="18" charset="0"/>
                          <a:cs typeface="Times New Roman" pitchFamily="18" charset="0"/>
                        </a:rPr>
                        <a:t>tiểu</a:t>
                      </a:r>
                      <a:r>
                        <a:rPr lang="en-US" sz="3100" b="1" baseline="0" dirty="0" smtClean="0">
                          <a:latin typeface="Times New Roman" pitchFamily="18" charset="0"/>
                          <a:cs typeface="Times New Roman" pitchFamily="18" charset="0"/>
                        </a:rPr>
                        <a:t> </a:t>
                      </a:r>
                      <a:r>
                        <a:rPr lang="en-US" sz="3100" b="1" baseline="0" dirty="0" err="1" smtClean="0">
                          <a:latin typeface="Times New Roman" pitchFamily="18" charset="0"/>
                          <a:cs typeface="Times New Roman" pitchFamily="18" charset="0"/>
                        </a:rPr>
                        <a:t>tư</a:t>
                      </a:r>
                      <a:r>
                        <a:rPr lang="en-US" sz="3100" b="1" baseline="0" dirty="0" smtClean="0">
                          <a:latin typeface="Times New Roman" pitchFamily="18" charset="0"/>
                          <a:cs typeface="Times New Roman" pitchFamily="18" charset="0"/>
                        </a:rPr>
                        <a:t> </a:t>
                      </a:r>
                      <a:r>
                        <a:rPr lang="en-US" sz="3100" b="1" baseline="0" dirty="0" err="1" smtClean="0">
                          <a:latin typeface="Times New Roman" pitchFamily="18" charset="0"/>
                          <a:cs typeface="Times New Roman" pitchFamily="18" charset="0"/>
                        </a:rPr>
                        <a:t>sản</a:t>
                      </a:r>
                      <a:r>
                        <a:rPr lang="en-US" sz="3100" b="1" baseline="0" dirty="0" smtClean="0">
                          <a:latin typeface="Times New Roman" pitchFamily="18" charset="0"/>
                          <a:cs typeface="Times New Roman" pitchFamily="18" charset="0"/>
                        </a:rPr>
                        <a:t>, </a:t>
                      </a:r>
                      <a:r>
                        <a:rPr lang="en-US" sz="3100" b="1" baseline="0" dirty="0" err="1" smtClean="0">
                          <a:latin typeface="Times New Roman" pitchFamily="18" charset="0"/>
                          <a:cs typeface="Times New Roman" pitchFamily="18" charset="0"/>
                        </a:rPr>
                        <a:t>trí</a:t>
                      </a:r>
                      <a:r>
                        <a:rPr lang="en-US" sz="3100" b="1" baseline="0" dirty="0" smtClean="0">
                          <a:latin typeface="Times New Roman" pitchFamily="18" charset="0"/>
                          <a:cs typeface="Times New Roman" pitchFamily="18" charset="0"/>
                        </a:rPr>
                        <a:t> </a:t>
                      </a:r>
                      <a:r>
                        <a:rPr lang="en-US" sz="3100" b="1" baseline="0" dirty="0" err="1" smtClean="0">
                          <a:latin typeface="Times New Roman" pitchFamily="18" charset="0"/>
                          <a:cs typeface="Times New Roman" pitchFamily="18" charset="0"/>
                        </a:rPr>
                        <a:t>thức</a:t>
                      </a:r>
                      <a:r>
                        <a:rPr lang="en-US" sz="3100" b="1" baseline="0" dirty="0" smtClean="0">
                          <a:latin typeface="Times New Roman" pitchFamily="18" charset="0"/>
                          <a:cs typeface="Times New Roman" pitchFamily="18" charset="0"/>
                        </a:rPr>
                        <a:t>; </a:t>
                      </a:r>
                      <a:r>
                        <a:rPr lang="en-US" sz="3100" b="1" baseline="0" dirty="0" err="1" smtClean="0">
                          <a:latin typeface="Times New Roman" pitchFamily="18" charset="0"/>
                          <a:cs typeface="Times New Roman" pitchFamily="18" charset="0"/>
                        </a:rPr>
                        <a:t>còn</a:t>
                      </a:r>
                      <a:r>
                        <a:rPr lang="en-US" sz="3100" b="1" baseline="0" dirty="0" smtClean="0">
                          <a:latin typeface="Times New Roman" pitchFamily="18" charset="0"/>
                          <a:cs typeface="Times New Roman" pitchFamily="18" charset="0"/>
                        </a:rPr>
                        <a:t> </a:t>
                      </a:r>
                      <a:r>
                        <a:rPr lang="en-US" sz="3100" b="1" baseline="0" dirty="0" err="1" smtClean="0">
                          <a:latin typeface="Times New Roman" pitchFamily="18" charset="0"/>
                          <a:cs typeface="Times New Roman" pitchFamily="18" charset="0"/>
                        </a:rPr>
                        <a:t>phú</a:t>
                      </a:r>
                      <a:r>
                        <a:rPr lang="en-US" sz="3100" b="1" baseline="0" dirty="0" smtClean="0">
                          <a:latin typeface="Times New Roman" pitchFamily="18" charset="0"/>
                          <a:cs typeface="Times New Roman" pitchFamily="18" charset="0"/>
                        </a:rPr>
                        <a:t> </a:t>
                      </a:r>
                      <a:r>
                        <a:rPr lang="en-US" sz="3100" b="1" baseline="0" dirty="0" err="1" smtClean="0">
                          <a:latin typeface="Times New Roman" pitchFamily="18" charset="0"/>
                          <a:cs typeface="Times New Roman" pitchFamily="18" charset="0"/>
                        </a:rPr>
                        <a:t>nông</a:t>
                      </a:r>
                      <a:r>
                        <a:rPr lang="en-US" sz="3100" b="1" baseline="0" dirty="0" smtClean="0">
                          <a:latin typeface="Times New Roman" pitchFamily="18" charset="0"/>
                          <a:cs typeface="Times New Roman" pitchFamily="18" charset="0"/>
                        </a:rPr>
                        <a:t>, </a:t>
                      </a:r>
                      <a:r>
                        <a:rPr lang="en-US" sz="3100" b="1" baseline="0" dirty="0" err="1" smtClean="0">
                          <a:latin typeface="Times New Roman" pitchFamily="18" charset="0"/>
                          <a:cs typeface="Times New Roman" pitchFamily="18" charset="0"/>
                        </a:rPr>
                        <a:t>trung</a:t>
                      </a:r>
                      <a:r>
                        <a:rPr lang="en-US" sz="3100" b="1" baseline="0" dirty="0" smtClean="0">
                          <a:latin typeface="Times New Roman" pitchFamily="18" charset="0"/>
                          <a:cs typeface="Times New Roman" pitchFamily="18" charset="0"/>
                        </a:rPr>
                        <a:t> </a:t>
                      </a:r>
                      <a:r>
                        <a:rPr lang="en-US" sz="3100" b="1" baseline="0" dirty="0" err="1" smtClean="0">
                          <a:latin typeface="Times New Roman" pitchFamily="18" charset="0"/>
                          <a:cs typeface="Times New Roman" pitchFamily="18" charset="0"/>
                        </a:rPr>
                        <a:t>tiểu</a:t>
                      </a:r>
                      <a:r>
                        <a:rPr lang="en-US" sz="3100" b="1" baseline="0" dirty="0" smtClean="0">
                          <a:latin typeface="Times New Roman" pitchFamily="18" charset="0"/>
                          <a:cs typeface="Times New Roman" pitchFamily="18" charset="0"/>
                        </a:rPr>
                        <a:t> </a:t>
                      </a:r>
                      <a:r>
                        <a:rPr lang="en-US" sz="3100" b="1" baseline="0" dirty="0" err="1" smtClean="0">
                          <a:latin typeface="Times New Roman" pitchFamily="18" charset="0"/>
                          <a:cs typeface="Times New Roman" pitchFamily="18" charset="0"/>
                        </a:rPr>
                        <a:t>địa</a:t>
                      </a:r>
                      <a:r>
                        <a:rPr lang="en-US" sz="3100" b="1" baseline="0" dirty="0" smtClean="0">
                          <a:latin typeface="Times New Roman" pitchFamily="18" charset="0"/>
                          <a:cs typeface="Times New Roman" pitchFamily="18" charset="0"/>
                        </a:rPr>
                        <a:t> </a:t>
                      </a:r>
                      <a:r>
                        <a:rPr lang="en-US" sz="3100" b="1" baseline="0" dirty="0" err="1" smtClean="0">
                          <a:latin typeface="Times New Roman" pitchFamily="18" charset="0"/>
                          <a:cs typeface="Times New Roman" pitchFamily="18" charset="0"/>
                        </a:rPr>
                        <a:t>chủ</a:t>
                      </a:r>
                      <a:r>
                        <a:rPr lang="en-US" sz="3100" b="1" baseline="0" dirty="0" smtClean="0">
                          <a:latin typeface="Times New Roman" pitchFamily="18" charset="0"/>
                          <a:cs typeface="Times New Roman" pitchFamily="18" charset="0"/>
                        </a:rPr>
                        <a:t> </a:t>
                      </a:r>
                      <a:r>
                        <a:rPr lang="en-US" sz="3100" b="1" baseline="0" dirty="0" err="1" smtClean="0">
                          <a:latin typeface="Times New Roman" pitchFamily="18" charset="0"/>
                          <a:cs typeface="Times New Roman" pitchFamily="18" charset="0"/>
                        </a:rPr>
                        <a:t>và</a:t>
                      </a:r>
                      <a:r>
                        <a:rPr lang="en-US" sz="3100" b="1" baseline="0" dirty="0" smtClean="0">
                          <a:latin typeface="Times New Roman" pitchFamily="18" charset="0"/>
                          <a:cs typeface="Times New Roman" pitchFamily="18" charset="0"/>
                        </a:rPr>
                        <a:t> </a:t>
                      </a:r>
                      <a:r>
                        <a:rPr lang="en-US" sz="3100" b="1" baseline="0" dirty="0" err="1" smtClean="0">
                          <a:latin typeface="Times New Roman" pitchFamily="18" charset="0"/>
                          <a:cs typeface="Times New Roman" pitchFamily="18" charset="0"/>
                        </a:rPr>
                        <a:t>tư</a:t>
                      </a:r>
                      <a:r>
                        <a:rPr lang="en-US" sz="3100" b="1" baseline="0" dirty="0" smtClean="0">
                          <a:latin typeface="Times New Roman" pitchFamily="18" charset="0"/>
                          <a:cs typeface="Times New Roman" pitchFamily="18" charset="0"/>
                        </a:rPr>
                        <a:t> </a:t>
                      </a:r>
                      <a:r>
                        <a:rPr lang="en-US" sz="3100" b="1" baseline="0" dirty="0" err="1" smtClean="0">
                          <a:latin typeface="Times New Roman" pitchFamily="18" charset="0"/>
                          <a:cs typeface="Times New Roman" pitchFamily="18" charset="0"/>
                        </a:rPr>
                        <a:t>sản</a:t>
                      </a:r>
                      <a:r>
                        <a:rPr lang="en-US" sz="3100" b="1" baseline="0" dirty="0" smtClean="0">
                          <a:latin typeface="Times New Roman" pitchFamily="18" charset="0"/>
                          <a:cs typeface="Times New Roman" pitchFamily="18" charset="0"/>
                        </a:rPr>
                        <a:t> </a:t>
                      </a:r>
                      <a:r>
                        <a:rPr lang="en-US" sz="3100" b="1" baseline="0" dirty="0" err="1" smtClean="0">
                          <a:latin typeface="Times New Roman" pitchFamily="18" charset="0"/>
                          <a:cs typeface="Times New Roman" pitchFamily="18" charset="0"/>
                        </a:rPr>
                        <a:t>thì</a:t>
                      </a:r>
                      <a:r>
                        <a:rPr lang="en-US" sz="3100" b="1" baseline="0" dirty="0" smtClean="0">
                          <a:latin typeface="Times New Roman" pitchFamily="18" charset="0"/>
                          <a:cs typeface="Times New Roman" pitchFamily="18" charset="0"/>
                        </a:rPr>
                        <a:t> </a:t>
                      </a:r>
                      <a:r>
                        <a:rPr lang="en-US" sz="3100" b="1" baseline="0" dirty="0" err="1" smtClean="0">
                          <a:latin typeface="Times New Roman" pitchFamily="18" charset="0"/>
                          <a:cs typeface="Times New Roman" pitchFamily="18" charset="0"/>
                        </a:rPr>
                        <a:t>lợi</a:t>
                      </a:r>
                      <a:r>
                        <a:rPr lang="en-US" sz="3100" b="1" baseline="0" dirty="0" smtClean="0">
                          <a:latin typeface="Times New Roman" pitchFamily="18" charset="0"/>
                          <a:cs typeface="Times New Roman" pitchFamily="18" charset="0"/>
                        </a:rPr>
                        <a:t> </a:t>
                      </a:r>
                      <a:r>
                        <a:rPr lang="en-US" sz="3100" b="1" baseline="0" dirty="0" err="1" smtClean="0">
                          <a:latin typeface="Times New Roman" pitchFamily="18" charset="0"/>
                          <a:cs typeface="Times New Roman" pitchFamily="18" charset="0"/>
                        </a:rPr>
                        <a:t>dụng</a:t>
                      </a:r>
                      <a:r>
                        <a:rPr lang="en-US" sz="3100" b="1" baseline="0" dirty="0" smtClean="0">
                          <a:latin typeface="Times New Roman" pitchFamily="18" charset="0"/>
                          <a:cs typeface="Times New Roman" pitchFamily="18" charset="0"/>
                        </a:rPr>
                        <a:t> </a:t>
                      </a:r>
                      <a:r>
                        <a:rPr lang="en-US" sz="3100" b="1" baseline="0" dirty="0" err="1" smtClean="0">
                          <a:latin typeface="Times New Roman" pitchFamily="18" charset="0"/>
                          <a:cs typeface="Times New Roman" pitchFamily="18" charset="0"/>
                        </a:rPr>
                        <a:t>hoặc</a:t>
                      </a:r>
                      <a:r>
                        <a:rPr lang="en-US" sz="3100" b="1" baseline="0" dirty="0" smtClean="0">
                          <a:latin typeface="Times New Roman" pitchFamily="18" charset="0"/>
                          <a:cs typeface="Times New Roman" pitchFamily="18" charset="0"/>
                        </a:rPr>
                        <a:t> </a:t>
                      </a:r>
                      <a:r>
                        <a:rPr lang="en-US" sz="3100" b="1" baseline="0" dirty="0" err="1" smtClean="0">
                          <a:latin typeface="Times New Roman" pitchFamily="18" charset="0"/>
                          <a:cs typeface="Times New Roman" pitchFamily="18" charset="0"/>
                        </a:rPr>
                        <a:t>trung</a:t>
                      </a:r>
                      <a:r>
                        <a:rPr lang="en-US" sz="3100" b="1" baseline="0" dirty="0" smtClean="0">
                          <a:latin typeface="Times New Roman" pitchFamily="18" charset="0"/>
                          <a:cs typeface="Times New Roman" pitchFamily="18" charset="0"/>
                        </a:rPr>
                        <a:t> </a:t>
                      </a:r>
                      <a:r>
                        <a:rPr lang="en-US" sz="3100" b="1" baseline="0" dirty="0" err="1" smtClean="0">
                          <a:latin typeface="Times New Roman" pitchFamily="18" charset="0"/>
                          <a:cs typeface="Times New Roman" pitchFamily="18" charset="0"/>
                        </a:rPr>
                        <a:t>lập</a:t>
                      </a:r>
                      <a:r>
                        <a:rPr lang="en-US" sz="3100" b="1" baseline="0" dirty="0" smtClean="0">
                          <a:latin typeface="Times New Roman" pitchFamily="18" charset="0"/>
                          <a:cs typeface="Times New Roman" pitchFamily="18" charset="0"/>
                        </a:rPr>
                        <a:t> </a:t>
                      </a:r>
                      <a:r>
                        <a:rPr lang="en-US" sz="3100" b="1" baseline="0" dirty="0" err="1" smtClean="0">
                          <a:latin typeface="Times New Roman" pitchFamily="18" charset="0"/>
                          <a:cs typeface="Times New Roman" pitchFamily="18" charset="0"/>
                        </a:rPr>
                        <a:t>họ</a:t>
                      </a:r>
                      <a:r>
                        <a:rPr lang="en-US" sz="3100" b="1" baseline="0" dirty="0" smtClean="0">
                          <a:latin typeface="Times New Roman" pitchFamily="18" charset="0"/>
                          <a:cs typeface="Times New Roman" pitchFamily="18" charset="0"/>
                        </a:rPr>
                        <a:t>.</a:t>
                      </a:r>
                      <a:endParaRPr lang="en-US" sz="3100" b="1"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412303220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02390" y="94527"/>
            <a:ext cx="8676456" cy="704960"/>
          </a:xfrm>
          <a:prstGeom prst="roundRect">
            <a:avLst/>
          </a:prstGeom>
          <a:solidFill>
            <a:srgbClr val="FFFFCC"/>
          </a:solidFill>
          <a:ln>
            <a:solidFill>
              <a:srgbClr val="3333FF"/>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107504" y="206729"/>
            <a:ext cx="8914798" cy="6534643"/>
            <a:chOff x="1329227" y="2252401"/>
            <a:chExt cx="2928599" cy="3829816"/>
          </a:xfrm>
        </p:grpSpPr>
        <p:sp>
          <p:nvSpPr>
            <p:cNvPr id="69" name="AutoShape 5"/>
            <p:cNvSpPr>
              <a:spLocks noChangeArrowheads="1"/>
            </p:cNvSpPr>
            <p:nvPr/>
          </p:nvSpPr>
          <p:spPr bwMode="auto">
            <a:xfrm>
              <a:off x="1329227" y="2633884"/>
              <a:ext cx="2928599" cy="3448333"/>
            </a:xfrm>
            <a:prstGeom prst="roundRect">
              <a:avLst>
                <a:gd name="adj" fmla="val 16667"/>
              </a:avLst>
            </a:prstGeom>
            <a:solidFill>
              <a:schemeClr val="bg1">
                <a:lumMod val="95000"/>
              </a:schemeClr>
            </a:solidFill>
            <a:ln w="12700">
              <a:solidFill>
                <a:srgbClr val="C00000"/>
              </a:solidFill>
              <a:round/>
              <a:headEnd/>
              <a:tailEnd/>
            </a:ln>
            <a:effectLst>
              <a:outerShdw dist="35921" dir="2700000" algn="ctr" rotWithShape="0">
                <a:schemeClr val="bg2"/>
              </a:outerShdw>
            </a:effectLs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Verdana" panose="020B0604030504040204" pitchFamily="34" charset="0"/>
              </a:endParaRPr>
            </a:p>
          </p:txBody>
        </p:sp>
        <p:sp>
          <p:nvSpPr>
            <p:cNvPr id="72" name="Text Box 18"/>
            <p:cNvSpPr txBox="1">
              <a:spLocks noChangeArrowheads="1"/>
            </p:cNvSpPr>
            <p:nvPr/>
          </p:nvSpPr>
          <p:spPr bwMode="auto">
            <a:xfrm>
              <a:off x="1400193" y="2252401"/>
              <a:ext cx="2810507" cy="631335"/>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None/>
              </a:pP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1.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Hội</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nghị</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thành</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lập</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Đảng</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Cộng</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sản</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Việt</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Nam.</a:t>
              </a:r>
              <a:endPar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ct val="0"/>
                </a:spcBef>
                <a:buClrTx/>
                <a:buFontTx/>
                <a:buNone/>
              </a:pPr>
              <a:endParaRPr lang="en-US" altLang="en-US" dirty="0">
                <a:solidFill>
                  <a:srgbClr val="FF0000"/>
                </a:solidFill>
                <a:latin typeface="Times New Roman" panose="020206030504050203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683568" y="836712"/>
            <a:ext cx="4392488" cy="685124"/>
          </a:xfrm>
          <a:prstGeom prst="rect">
            <a:avLst/>
          </a:prstGeom>
          <a:solidFill>
            <a:schemeClr val="accent6">
              <a:lumMod val="60000"/>
              <a:lumOff val="40000"/>
            </a:schemeClr>
          </a:solidFill>
          <a:ln w="38100">
            <a:solidFill>
              <a:srgbClr val="FFC000"/>
            </a:solidFill>
          </a:ln>
        </p:spPr>
        <p:txBody>
          <a:bodyPr wrap="square">
            <a:spAutoFit/>
          </a:bodyPr>
          <a:lstStyle/>
          <a:p>
            <a:pPr>
              <a:lnSpc>
                <a:spcPct val="107000"/>
              </a:lnSpc>
              <a:spcAft>
                <a:spcPts val="0"/>
              </a:spcAft>
            </a:pPr>
            <a:r>
              <a:rPr lang="en-US" sz="3600" b="1" dirty="0">
                <a:latin typeface="Times New Roman" panose="02020603050405020304" pitchFamily="18" charset="0"/>
                <a:ea typeface="Calibri" panose="020F0502020204030204" pitchFamily="34" charset="0"/>
                <a:cs typeface="Times New Roman" panose="02020603050405020304" pitchFamily="18" charset="0"/>
              </a:rPr>
              <a:t>b</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Nội</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dung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Hội</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nghị</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9" name="Content Placeholder 38">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a:spLocks noGrp="1"/>
          </p:cNvSpPr>
          <p:nvPr>
            <p:ph idx="1"/>
          </p:nvPr>
        </p:nvSpPr>
        <p:spPr>
          <a:xfrm>
            <a:off x="107504" y="1628800"/>
            <a:ext cx="8914798" cy="619272"/>
          </a:xfrm>
          <a:prstGeom prst="rect">
            <a:avLst/>
          </a:prstGeom>
          <a:solidFill>
            <a:srgbClr val="0000CC"/>
          </a:solidFill>
          <a:ln w="38100">
            <a:solidFill>
              <a:srgbClr val="FFC000"/>
            </a:solidFill>
          </a:ln>
        </p:spPr>
        <p:txBody>
          <a:bodyPr wrap="square">
            <a:spAutoFit/>
          </a:bodyPr>
          <a:lstStyle/>
          <a:p>
            <a:pPr marL="0" indent="0">
              <a:lnSpc>
                <a:spcPct val="107000"/>
              </a:lnSpc>
              <a:spcAft>
                <a:spcPts val="0"/>
              </a:spcAft>
              <a:buNone/>
            </a:pP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Cương</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lĩnh</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trị</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tiên</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Đảng</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1727593107"/>
              </p:ext>
            </p:extLst>
          </p:nvPr>
        </p:nvGraphicFramePr>
        <p:xfrm>
          <a:off x="323528" y="2348880"/>
          <a:ext cx="8698774" cy="3687104"/>
        </p:xfrm>
        <a:graphic>
          <a:graphicData uri="http://schemas.openxmlformats.org/drawingml/2006/table">
            <a:tbl>
              <a:tblPr firstRow="1" bandRow="1">
                <a:tableStyleId>{5C22544A-7EE6-4342-B048-85BDC9FD1C3A}</a:tableStyleId>
              </a:tblPr>
              <a:tblGrid>
                <a:gridCol w="2592288"/>
                <a:gridCol w="6106486"/>
              </a:tblGrid>
              <a:tr h="1872208">
                <a:tc>
                  <a:txBody>
                    <a:bodyPr/>
                    <a:lstStyle/>
                    <a:p>
                      <a:r>
                        <a:rPr lang="en-US" sz="3200" b="1" dirty="0" smtClean="0">
                          <a:solidFill>
                            <a:schemeClr val="tx1"/>
                          </a:solidFill>
                          <a:latin typeface="Times New Roman" pitchFamily="18" charset="0"/>
                          <a:cs typeface="Times New Roman" pitchFamily="18" charset="0"/>
                        </a:rPr>
                        <a:t>5. </a:t>
                      </a:r>
                      <a:r>
                        <a:rPr lang="en-US" sz="3200" b="1" dirty="0" err="1" smtClean="0">
                          <a:solidFill>
                            <a:schemeClr val="tx1"/>
                          </a:solidFill>
                          <a:latin typeface="Times New Roman" pitchFamily="18" charset="0"/>
                          <a:cs typeface="Times New Roman" pitchFamily="18" charset="0"/>
                        </a:rPr>
                        <a:t>Lãnh</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đạo</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cách</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mạng</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Việt</a:t>
                      </a:r>
                      <a:r>
                        <a:rPr lang="en-US" sz="3200" b="1" baseline="0" dirty="0" smtClean="0">
                          <a:solidFill>
                            <a:schemeClr val="tx1"/>
                          </a:solidFill>
                          <a:latin typeface="Times New Roman" pitchFamily="18" charset="0"/>
                          <a:cs typeface="Times New Roman" pitchFamily="18" charset="0"/>
                        </a:rPr>
                        <a:t> Nam</a:t>
                      </a:r>
                      <a:endParaRPr lang="en-US" sz="3200" b="1" dirty="0">
                        <a:solidFill>
                          <a:schemeClr val="tx1"/>
                        </a:solidFill>
                        <a:latin typeface="Times New Roman" pitchFamily="18" charset="0"/>
                        <a:cs typeface="Times New Roman" pitchFamily="18" charset="0"/>
                      </a:endParaRPr>
                    </a:p>
                  </a:txBody>
                  <a:tcP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err="1" smtClean="0">
                          <a:solidFill>
                            <a:schemeClr val="tx1"/>
                          </a:solidFill>
                          <a:latin typeface="Times New Roman" pitchFamily="18" charset="0"/>
                          <a:cs typeface="Times New Roman" pitchFamily="18" charset="0"/>
                        </a:rPr>
                        <a:t>Đảng</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Cộng</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sản</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Việt</a:t>
                      </a:r>
                      <a:r>
                        <a:rPr lang="en-US" sz="3200" b="1" baseline="0" dirty="0" smtClean="0">
                          <a:solidFill>
                            <a:schemeClr val="tx1"/>
                          </a:solidFill>
                          <a:latin typeface="Times New Roman" pitchFamily="18" charset="0"/>
                          <a:cs typeface="Times New Roman" pitchFamily="18" charset="0"/>
                        </a:rPr>
                        <a:t> Nam</a:t>
                      </a:r>
                      <a:endParaRPr lang="en-US" sz="3200" b="1" dirty="0" smtClean="0">
                        <a:solidFill>
                          <a:schemeClr val="tx1"/>
                        </a:solidFill>
                        <a:latin typeface="Times New Roman" pitchFamily="18" charset="0"/>
                        <a:cs typeface="Times New Roman" pitchFamily="18" charset="0"/>
                      </a:endParaRPr>
                    </a:p>
                  </a:txBody>
                  <a:tcPr>
                    <a:solidFill>
                      <a:schemeClr val="bg1"/>
                    </a:solidFill>
                  </a:tcPr>
                </a:tc>
              </a:tr>
              <a:tr h="1814896">
                <a:tc>
                  <a:txBody>
                    <a:bodyPr/>
                    <a:lstStyle/>
                    <a:p>
                      <a:r>
                        <a:rPr lang="en-US" sz="3200" b="1" dirty="0" smtClean="0">
                          <a:latin typeface="Times New Roman" pitchFamily="18" charset="0"/>
                          <a:cs typeface="Times New Roman" pitchFamily="18" charset="0"/>
                        </a:rPr>
                        <a:t>6. </a:t>
                      </a:r>
                      <a:r>
                        <a:rPr lang="en-US" sz="3200" b="1" dirty="0" err="1" smtClean="0">
                          <a:latin typeface="Times New Roman" pitchFamily="18" charset="0"/>
                          <a:cs typeface="Times New Roman" pitchFamily="18" charset="0"/>
                        </a:rPr>
                        <a:t>Quan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hệ</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quốc</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tế</a:t>
                      </a:r>
                      <a:endParaRPr lang="en-US" sz="3200" b="1" dirty="0">
                        <a:latin typeface="Times New Roman" pitchFamily="18" charset="0"/>
                        <a:cs typeface="Times New Roman" pitchFamily="18" charset="0"/>
                      </a:endParaRPr>
                    </a:p>
                  </a:txBody>
                  <a:tcPr>
                    <a:solidFill>
                      <a:schemeClr val="accent2"/>
                    </a:solidFill>
                  </a:tcPr>
                </a:tc>
                <a:tc>
                  <a:txBody>
                    <a:bodyPr/>
                    <a:lstStyle/>
                    <a:p>
                      <a:r>
                        <a:rPr lang="en-US" sz="3200" b="1" dirty="0" err="1" smtClean="0">
                          <a:latin typeface="Times New Roman" pitchFamily="18" charset="0"/>
                          <a:cs typeface="Times New Roman" pitchFamily="18" charset="0"/>
                        </a:rPr>
                        <a:t>Cách</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mạng</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Việt</a:t>
                      </a:r>
                      <a:r>
                        <a:rPr lang="en-US" sz="3200" b="1" baseline="0" dirty="0" smtClean="0">
                          <a:latin typeface="Times New Roman" pitchFamily="18" charset="0"/>
                          <a:cs typeface="Times New Roman" pitchFamily="18" charset="0"/>
                        </a:rPr>
                        <a:t> Nam </a:t>
                      </a:r>
                      <a:r>
                        <a:rPr lang="en-US" sz="3200" b="1" baseline="0" dirty="0" err="1" smtClean="0">
                          <a:latin typeface="Times New Roman" pitchFamily="18" charset="0"/>
                          <a:cs typeface="Times New Roman" pitchFamily="18" charset="0"/>
                        </a:rPr>
                        <a:t>là</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một</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phận</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không</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thể</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tách</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rời</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cách</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mạng</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thế</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giới</a:t>
                      </a:r>
                      <a:r>
                        <a:rPr lang="en-US" sz="3200" b="1" baseline="0"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412303220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wipe(down)">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3"/>
          <p:cNvSpPr>
            <a:spLocks noGrp="1" noChangeArrowheads="1"/>
          </p:cNvSpPr>
          <p:nvPr>
            <p:ph idx="1"/>
          </p:nvPr>
        </p:nvSpPr>
        <p:spPr bwMode="gray">
          <a:xfrm>
            <a:off x="899592" y="1556792"/>
            <a:ext cx="7056784" cy="3096344"/>
          </a:xfrm>
          <a:prstGeom prst="roundRect">
            <a:avLst>
              <a:gd name="adj" fmla="val 10889"/>
            </a:avLst>
          </a:prstGeom>
          <a:solidFill>
            <a:srgbClr val="00FFFF"/>
          </a:solidFill>
          <a:ln w="19050">
            <a:solidFill>
              <a:srgbClr val="008080"/>
            </a:solidFill>
            <a:round/>
            <a:headEnd/>
            <a:tailEnd/>
          </a:ln>
          <a:effectLst>
            <a:outerShdw dist="135003" dir="2928844" algn="ctr" rotWithShape="0">
              <a:srgbClr val="000000">
                <a:alpha val="50000"/>
              </a:srgbClr>
            </a:outerShdw>
          </a:effectLst>
        </p:spPr>
        <p:txBody>
          <a:bodyPr wrap="none" lIns="1097280" anchor="ctr">
            <a:normAutofit/>
          </a:bodyPr>
          <a:lstStyle/>
          <a:p>
            <a:pPr marL="0" indent="0" eaLnBrk="1" fontAlgn="auto" hangingPunct="1">
              <a:spcBef>
                <a:spcPts val="0"/>
              </a:spcBef>
              <a:spcAft>
                <a:spcPts val="0"/>
              </a:spcAft>
              <a:buNone/>
            </a:pPr>
            <a:r>
              <a:rPr lang="en-US" sz="5400" b="1" dirty="0" smtClean="0">
                <a:latin typeface="Times New Roman" panose="02020603050405020304" pitchFamily="18" charset="0"/>
                <a:cs typeface="Times New Roman" panose="02020603050405020304" pitchFamily="18" charset="0"/>
              </a:rPr>
              <a:t>CHUYÊN ĐỀ 2</a:t>
            </a:r>
            <a:endParaRPr 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833972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emph" presetSubtype="2" fill="hold" nodeType="clickEffect">
                                  <p:stCondLst>
                                    <p:cond delay="0"/>
                                  </p:stCondLst>
                                  <p:childTnLst>
                                    <p:animClr clrSpc="rgb" dir="cw">
                                      <p:cBhvr>
                                        <p:cTn id="12" dur="500" fill="hold"/>
                                        <p:tgtEl>
                                          <p:spTgt spid="4"/>
                                        </p:tgtEl>
                                        <p:attrNameLst>
                                          <p:attrName>fillcolor</p:attrName>
                                        </p:attrNameLst>
                                      </p:cBhvr>
                                      <p:to>
                                        <a:srgbClr val="B3FFB3"/>
                                      </p:to>
                                    </p:animClr>
                                    <p:set>
                                      <p:cBhvr>
                                        <p:cTn id="13" dur="500" fill="hold"/>
                                        <p:tgtEl>
                                          <p:spTgt spid="4"/>
                                        </p:tgtEl>
                                        <p:attrNameLst>
                                          <p:attrName>fill.type</p:attrName>
                                        </p:attrNameLst>
                                      </p:cBhvr>
                                      <p:to>
                                        <p:strVal val="solid"/>
                                      </p:to>
                                    </p:set>
                                    <p:set>
                                      <p:cBhvr>
                                        <p:cTn id="14" dur="500" fill="hold"/>
                                        <p:tgtEl>
                                          <p:spTgt spid="4"/>
                                        </p:tgtEl>
                                        <p:attrNameLst>
                                          <p:attrName>fill.on</p:attrName>
                                        </p:attrNameLst>
                                      </p:cBhvr>
                                      <p:to>
                                        <p:strVal val="true"/>
                                      </p:to>
                                    </p:set>
                                  </p:childTnLst>
                                  <p:subTnLst>
                                    <p:audio>
                                      <p:cMediaNode>
                                        <p:cTn display="0" masterRel="sameClick">
                                          <p:stCondLst>
                                            <p:cond evt="begin" delay="0">
                                              <p:tn val="11"/>
                                            </p:cond>
                                          </p:stCondLst>
                                          <p:endCondLst>
                                            <p:cond evt="onStopAudio" delay="0">
                                              <p:tgtEl>
                                                <p:sldTgt/>
                                              </p:tgtEl>
                                            </p:cond>
                                          </p:endCondLst>
                                        </p:cTn>
                                        <p:tgtEl>
                                          <p:sndTgt r:embed="rId2" name="camera.wav"/>
                                        </p:tgtEl>
                                      </p:cMediaNode>
                                    </p:audio>
                                  </p:subTnLst>
                                </p:cTn>
                              </p:par>
                            </p:childTnLst>
                          </p:cTn>
                        </p:par>
                      </p:childTnLst>
                    </p:cTn>
                  </p:par>
                </p:childTnLst>
              </p:cTn>
              <p:nextCondLst>
                <p:cond evt="onClick" delay="0">
                  <p:tgtEl>
                    <p:spTgt spid="4"/>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08720"/>
            <a:ext cx="8568952" cy="4351339"/>
          </a:xfrm>
        </p:spPr>
        <p:txBody>
          <a:bodyPr>
            <a:normAutofit/>
          </a:bodyPr>
          <a:lstStyle/>
          <a:p>
            <a:pPr marL="0" indent="0" algn="just">
              <a:buNone/>
            </a:pPr>
            <a:r>
              <a:rPr lang="en-US" sz="3600" dirty="0" smtClean="0">
                <a:latin typeface="Times New Roman" pitchFamily="18" charset="0"/>
                <a:cs typeface="Times New Roman" pitchFamily="18" charset="0"/>
                <a:sym typeface="Wingdings" pitchFamily="2" charset="2"/>
              </a:rPr>
              <a:t></a:t>
            </a:r>
            <a:r>
              <a:rPr lang="en-US" sz="3600" dirty="0" err="1" smtClean="0">
                <a:latin typeface="Times New Roman" pitchFamily="18" charset="0"/>
                <a:cs typeface="Times New Roman" pitchFamily="18" charset="0"/>
                <a:sym typeface="Wingdings" pitchFamily="2" charset="2"/>
              </a:rPr>
              <a:t>Độc</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lập</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và</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tự</a:t>
            </a:r>
            <a:r>
              <a:rPr lang="en-US" sz="3600" dirty="0" smtClean="0">
                <a:latin typeface="Times New Roman" pitchFamily="18" charset="0"/>
                <a:cs typeface="Times New Roman" pitchFamily="18" charset="0"/>
                <a:sym typeface="Wingdings" pitchFamily="2" charset="2"/>
              </a:rPr>
              <a:t> do </a:t>
            </a:r>
            <a:r>
              <a:rPr lang="en-US" sz="3600" dirty="0" err="1" smtClean="0">
                <a:latin typeface="Times New Roman" pitchFamily="18" charset="0"/>
                <a:cs typeface="Times New Roman" pitchFamily="18" charset="0"/>
                <a:sym typeface="Wingdings" pitchFamily="2" charset="2"/>
              </a:rPr>
              <a:t>là</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tư</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tưởng</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cốt</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lõi</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của</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cương</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lĩnh</a:t>
            </a:r>
            <a:r>
              <a:rPr lang="en-US" sz="3600" smtClean="0">
                <a:latin typeface="Times New Roman" pitchFamily="18" charset="0"/>
                <a:cs typeface="Times New Roman" pitchFamily="18" charset="0"/>
                <a:sym typeface="Wingdings" pitchFamily="2" charset="2"/>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65028696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Grp="1" noChangeArrowheads="1"/>
          </p:cNvSpPr>
          <p:nvPr>
            <p:ph idx="1"/>
          </p:nvPr>
        </p:nvSpPr>
        <p:spPr bwMode="auto">
          <a:xfrm>
            <a:off x="179512" y="2132858"/>
            <a:ext cx="8856984" cy="4483695"/>
          </a:xfrm>
          <a:prstGeom prst="roundRect">
            <a:avLst>
              <a:gd name="adj" fmla="val 16667"/>
            </a:avLst>
          </a:prstGeom>
          <a:solidFill>
            <a:schemeClr val="bg1">
              <a:lumMod val="95000"/>
            </a:schemeClr>
          </a:solidFill>
          <a:ln w="12700">
            <a:solidFill>
              <a:srgbClr val="C00000"/>
            </a:solidFill>
            <a:round/>
            <a:headEnd/>
            <a:tailEnd/>
          </a:ln>
          <a:effectLst>
            <a:outerShdw dist="35921" dir="2700000" algn="ctr" rotWithShape="0">
              <a:schemeClr val="bg2"/>
            </a:outerShdw>
          </a:effectLst>
          <a:extLst/>
        </p:spPr>
        <p:txBody>
          <a:bodyPr wrap="none" anchor="ctr">
            <a:noAutofit/>
          </a:bodyPr>
          <a:lstStyle/>
          <a:p>
            <a:pPr marL="0" indent="0" fontAlgn="ctr">
              <a:buNone/>
            </a:pPr>
            <a:r>
              <a:rPr lang="it-IT" sz="3600" b="1" dirty="0">
                <a:latin typeface="Times New Roman" pitchFamily="18" charset="0"/>
                <a:cs typeface="Times New Roman" pitchFamily="18" charset="0"/>
              </a:rPr>
              <a:t>A.</a:t>
            </a:r>
            <a:r>
              <a:rPr lang="it-IT"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Đánh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đổ</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quốc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Pháp</a:t>
            </a:r>
            <a:r>
              <a:rPr lang="en-US" sz="3600" dirty="0">
                <a:latin typeface="Times New Roman" pitchFamily="18" charset="0"/>
                <a:cs typeface="Times New Roman" pitchFamily="18" charset="0"/>
              </a:rPr>
              <a:t>.</a:t>
            </a:r>
          </a:p>
          <a:p>
            <a:pPr marL="0" indent="0" fontAlgn="ctr">
              <a:buNone/>
            </a:pPr>
            <a:r>
              <a:rPr lang="en-US" sz="3600" b="1" dirty="0">
                <a:latin typeface="Times New Roman" pitchFamily="18" charset="0"/>
                <a:cs typeface="Times New Roman" pitchFamily="18" charset="0"/>
              </a:rPr>
              <a:t>B.</a:t>
            </a:r>
            <a:r>
              <a:rPr lang="en-US"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Đánh</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đổ</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phong</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kiến</a:t>
            </a:r>
            <a:r>
              <a:rPr lang="fr-FR" sz="3600"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a:p>
            <a:pPr marL="0" indent="0" fontAlgn="ctr">
              <a:buNone/>
            </a:pPr>
            <a:r>
              <a:rPr lang="fr-FR" sz="3600" b="1" dirty="0">
                <a:latin typeface="Times New Roman" pitchFamily="18" charset="0"/>
                <a:cs typeface="Times New Roman" pitchFamily="18" charset="0"/>
              </a:rPr>
              <a:t>C.</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Đánh</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đổ</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bọn</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phản</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cách</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mạng</a:t>
            </a:r>
            <a:r>
              <a:rPr lang="fr-FR" sz="3600"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a:p>
            <a:pPr marL="0" indent="0" fontAlgn="ctr">
              <a:buNone/>
            </a:pPr>
            <a:r>
              <a:rPr lang="fr-FR" sz="3600" b="1" dirty="0">
                <a:latin typeface="Times New Roman" pitchFamily="18" charset="0"/>
                <a:cs typeface="Times New Roman" pitchFamily="18" charset="0"/>
              </a:rPr>
              <a:t>D.</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Đánh</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đổ</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đế</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quốc</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phong</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kiến</a:t>
            </a:r>
            <a:r>
              <a:rPr lang="fr-FR" sz="3600"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a:p>
            <a:pPr marL="0" indent="0">
              <a:buNone/>
            </a:pPr>
            <a:endParaRPr lang="en-US" sz="3600" dirty="0">
              <a:latin typeface="Times New Roman" pitchFamily="18" charset="0"/>
              <a:cs typeface="Times New Roman" pitchFamily="18" charset="0"/>
            </a:endParaRPr>
          </a:p>
        </p:txBody>
      </p:sp>
      <p:sp>
        <p:nvSpPr>
          <p:cNvPr id="5" name="Title 4">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a:spLocks noGrp="1"/>
          </p:cNvSpPr>
          <p:nvPr>
            <p:ph type="title"/>
          </p:nvPr>
        </p:nvSpPr>
        <p:spPr>
          <a:xfrm>
            <a:off x="179512" y="138141"/>
            <a:ext cx="8928992" cy="1870705"/>
          </a:xfrm>
          <a:prstGeom prst="rect">
            <a:avLst/>
          </a:prstGeom>
          <a:solidFill>
            <a:srgbClr val="0000CC"/>
          </a:solidFill>
          <a:ln w="38100">
            <a:solidFill>
              <a:srgbClr val="FFC000"/>
            </a:solidFill>
          </a:ln>
        </p:spPr>
        <p:txBody>
          <a:bodyPr wrap="square">
            <a:spAutoFit/>
          </a:bodyPr>
          <a:lstStyle/>
          <a:p>
            <a:pPr algn="just">
              <a:lnSpc>
                <a:spcPct val="107000"/>
              </a:lnSpc>
            </a:pPr>
            <a:r>
              <a:rPr lang="en-US" sz="3600" b="1" u="sng" dirty="0" err="1">
                <a:solidFill>
                  <a:schemeClr val="bg1"/>
                </a:solidFill>
                <a:latin typeface="Times New Roman" pitchFamily="18" charset="0"/>
                <a:cs typeface="Times New Roman" pitchFamily="18" charset="0"/>
              </a:rPr>
              <a:t>Câu</a:t>
            </a:r>
            <a:r>
              <a:rPr lang="en-US" sz="3600" b="1" u="sng" dirty="0">
                <a:solidFill>
                  <a:schemeClr val="bg1"/>
                </a:solidFill>
                <a:latin typeface="Times New Roman" pitchFamily="18" charset="0"/>
                <a:cs typeface="Times New Roman" pitchFamily="18" charset="0"/>
              </a:rPr>
              <a:t> </a:t>
            </a:r>
            <a:r>
              <a:rPr lang="en-US" sz="3600" b="1" u="sng" dirty="0" smtClean="0">
                <a:solidFill>
                  <a:schemeClr val="bg1"/>
                </a:solidFill>
                <a:latin typeface="Times New Roman" pitchFamily="18" charset="0"/>
                <a:cs typeface="Times New Roman" pitchFamily="18" charset="0"/>
              </a:rPr>
              <a:t>5(TH):</a:t>
            </a:r>
            <a:r>
              <a:rPr lang="en-US" sz="3600" b="1" dirty="0" smtClean="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Cương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lĩnh</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chính</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trị</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đầu</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tiên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của</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Đảng</a:t>
            </a:r>
            <a:r>
              <a:rPr lang="en-US" sz="3600" dirty="0">
                <a:solidFill>
                  <a:schemeClr val="bg1"/>
                </a:solidFill>
                <a:latin typeface="Times New Roman" pitchFamily="18" charset="0"/>
                <a:cs typeface="Times New Roman" pitchFamily="18" charset="0"/>
              </a:rPr>
              <a:t> do </a:t>
            </a:r>
            <a:r>
              <a:rPr lang="en-US" sz="3600" dirty="0" err="1">
                <a:solidFill>
                  <a:schemeClr val="bg1"/>
                </a:solidFill>
                <a:latin typeface="Times New Roman" pitchFamily="18" charset="0"/>
                <a:cs typeface="Times New Roman" pitchFamily="18" charset="0"/>
              </a:rPr>
              <a:t>Nguyễn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Ái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Quốc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soạn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thảo</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đề</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cao</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nhiệm</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vụ</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nào</a:t>
            </a:r>
            <a:r>
              <a:rPr lang="en-US" sz="3600" dirty="0">
                <a:solidFill>
                  <a:schemeClr val="bg1"/>
                </a:solidFill>
                <a:latin typeface="Times New Roman" pitchFamily="18" charset="0"/>
                <a:cs typeface="Times New Roman" pitchFamily="18" charset="0"/>
              </a:rPr>
              <a:t>?</a:t>
            </a:r>
            <a:r>
              <a:rPr lang="en-US" sz="3600" b="1" u="sng" dirty="0" smtClean="0">
                <a:solidFill>
                  <a:schemeClr val="bg1"/>
                </a:solidFill>
                <a:latin typeface="Times New Roman" pitchFamily="18" charset="0"/>
                <a:cs typeface="Times New Roman" pitchFamily="18" charset="0"/>
              </a:rPr>
              <a:t> </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val 5"/>
          <p:cNvSpPr/>
          <p:nvPr/>
        </p:nvSpPr>
        <p:spPr>
          <a:xfrm>
            <a:off x="467544" y="2852936"/>
            <a:ext cx="432048" cy="576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198093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barn(inVertical)">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inVertic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arn(inVertical)">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barn(inVertical)">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Grp="1" noChangeArrowheads="1"/>
          </p:cNvSpPr>
          <p:nvPr>
            <p:ph idx="1"/>
          </p:nvPr>
        </p:nvSpPr>
        <p:spPr bwMode="auto">
          <a:xfrm>
            <a:off x="107504" y="1844824"/>
            <a:ext cx="8928992" cy="4896544"/>
          </a:xfrm>
          <a:prstGeom prst="roundRect">
            <a:avLst>
              <a:gd name="adj" fmla="val 16667"/>
            </a:avLst>
          </a:prstGeom>
          <a:solidFill>
            <a:schemeClr val="bg1">
              <a:lumMod val="95000"/>
            </a:schemeClr>
          </a:solidFill>
          <a:ln w="12700">
            <a:solidFill>
              <a:srgbClr val="C00000"/>
            </a:solidFill>
            <a:round/>
            <a:headEnd/>
            <a:tailEnd/>
          </a:ln>
          <a:effectLst>
            <a:outerShdw dist="35921" dir="2700000" algn="ctr" rotWithShape="0">
              <a:schemeClr val="bg2"/>
            </a:outerShdw>
          </a:effectLst>
          <a:extLst/>
        </p:spPr>
        <p:txBody>
          <a:bodyPr wrap="none" anchor="ctr">
            <a:noAutofit/>
          </a:bodyPr>
          <a:lstStyle/>
          <a:p>
            <a:pPr marL="0" indent="0" fontAlgn="ctr">
              <a:buNone/>
            </a:pPr>
            <a:endParaRPr lang="en-US" dirty="0" smtClean="0">
              <a:latin typeface="Times New Roman" pitchFamily="18" charset="0"/>
              <a:cs typeface="Times New Roman" pitchFamily="18" charset="0"/>
            </a:endParaRPr>
          </a:p>
          <a:p>
            <a:pPr marL="514350" indent="-514350">
              <a:buAutoNum type="alphaUcPeriod"/>
            </a:pPr>
            <a:endParaRPr lang="it-IT" dirty="0" smtClean="0">
              <a:latin typeface="Times New Roman" pitchFamily="18" charset="0"/>
              <a:cs typeface="Times New Roman" pitchFamily="18" charset="0"/>
            </a:endParaRPr>
          </a:p>
          <a:p>
            <a:pPr marL="514350" indent="-514350">
              <a:buAutoNum type="alphaUcPeriod"/>
            </a:pPr>
            <a:endParaRPr lang="it-IT" dirty="0" smtClean="0">
              <a:latin typeface="Times New Roman" pitchFamily="18" charset="0"/>
              <a:cs typeface="Times New Roman" pitchFamily="18" charset="0"/>
            </a:endParaRPr>
          </a:p>
          <a:p>
            <a:pPr marL="0" indent="0" fontAlgn="ctr">
              <a:buNone/>
            </a:pPr>
            <a:r>
              <a:rPr lang="en-US" b="1" dirty="0" smtClean="0">
                <a:latin typeface="Times New Roman" pitchFamily="18" charset="0"/>
                <a:cs typeface="Times New Roman" pitchFamily="18" charset="0"/>
              </a:rPr>
              <a:t>A. </a:t>
            </a:r>
            <a:r>
              <a:rPr lang="en-US" dirty="0" err="1" smtClean="0">
                <a:latin typeface="Times New Roman" pitchFamily="18" charset="0"/>
                <a:cs typeface="Times New Roman" pitchFamily="18" charset="0"/>
              </a:rPr>
              <a:t>Lực</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lư</a:t>
            </a:r>
            <a:r>
              <a:rPr lang="vi-VN" dirty="0">
                <a:latin typeface="Times New Roman" pitchFamily="18" charset="0"/>
                <a:cs typeface="Times New Roman" pitchFamily="18" charset="0"/>
              </a:rPr>
              <a:t>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Việt</a:t>
            </a:r>
            <a:r>
              <a:rPr lang="en-US" dirty="0">
                <a:latin typeface="Times New Roman" pitchFamily="18" charset="0"/>
                <a:cs typeface="Times New Roman" pitchFamily="18" charset="0"/>
              </a:rPr>
              <a:t> Nam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công nhân, </a:t>
            </a:r>
            <a:r>
              <a:rPr lang="vi-VN" dirty="0" smtClean="0">
                <a:latin typeface="Times New Roman" pitchFamily="18" charset="0"/>
                <a:cs typeface="Times New Roman" pitchFamily="18" charset="0"/>
              </a:rPr>
              <a:t>nông dân,</a:t>
            </a:r>
            <a:endParaRPr lang="en-US" dirty="0">
              <a:latin typeface="Times New Roman" pitchFamily="18" charset="0"/>
              <a:cs typeface="Times New Roman" pitchFamily="18" charset="0"/>
            </a:endParaRPr>
          </a:p>
          <a:p>
            <a:pPr marL="0" indent="0" fontAlgn="ctr">
              <a:buNone/>
            </a:pPr>
            <a:r>
              <a:rPr lang="vi-VN" dirty="0" smtClean="0">
                <a:latin typeface="Times New Roman" pitchFamily="18" charset="0"/>
                <a:cs typeface="Times New Roman" pitchFamily="18" charset="0"/>
              </a:rPr>
              <a:t>tiểu </a:t>
            </a:r>
            <a:r>
              <a:rPr lang="vi-VN" dirty="0">
                <a:latin typeface="Times New Roman" pitchFamily="18" charset="0"/>
                <a:cs typeface="Times New Roman" pitchFamily="18" charset="0"/>
              </a:rPr>
              <a:t>tư sản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còn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phú</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nông</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trung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tiểu</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địa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a:t>
            </a:r>
            <a:r>
              <a:rPr lang="vi-VN"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0" indent="0" fontAlgn="ctr">
              <a:buNone/>
            </a:pPr>
            <a:r>
              <a:rPr lang="vi-VN" dirty="0" smtClean="0">
                <a:latin typeface="Times New Roman" pitchFamily="18" charset="0"/>
                <a:cs typeface="Times New Roman" pitchFamily="18" charset="0"/>
              </a:rPr>
              <a:t>sản</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thì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trung</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lập</a:t>
            </a:r>
            <a:r>
              <a:rPr lang="en-US" dirty="0" smtClean="0">
                <a:latin typeface="Times New Roman" pitchFamily="18" charset="0"/>
                <a:cs typeface="Times New Roman" pitchFamily="18" charset="0"/>
              </a:rPr>
              <a:t>.</a:t>
            </a:r>
          </a:p>
          <a:p>
            <a:pPr marL="0" indent="0" fontAlgn="ctr">
              <a:buNone/>
            </a:pPr>
            <a:r>
              <a:rPr lang="en-US" b="1" dirty="0" smtClean="0">
                <a:latin typeface="Times New Roman" pitchFamily="18" charset="0"/>
                <a:cs typeface="Times New Roman" pitchFamily="18" charset="0"/>
              </a:rPr>
              <a:t>B</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Việt</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Nam - </a:t>
            </a:r>
            <a:r>
              <a:rPr lang="en-US" dirty="0" err="1" smtClean="0">
                <a:latin typeface="Times New Roman" pitchFamily="18" charset="0"/>
                <a:cs typeface="Times New Roman" pitchFamily="18" charset="0"/>
              </a:rPr>
              <a:t>đội</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giai</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cấp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vô</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0" indent="0" fontAlgn="ctr">
              <a:buNone/>
            </a:pPr>
            <a:r>
              <a:rPr lang="en-US" dirty="0" err="1" smtClean="0">
                <a:latin typeface="Times New Roman" pitchFamily="18" charset="0"/>
                <a:cs typeface="Times New Roman" pitchFamily="18" charset="0"/>
              </a:rPr>
              <a:t>sản-sẽ</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giữ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trò</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lãnh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mạng</a:t>
            </a:r>
            <a:r>
              <a:rPr lang="en-US" dirty="0">
                <a:latin typeface="Times New Roman" pitchFamily="18" charset="0"/>
                <a:cs typeface="Times New Roman" pitchFamily="18" charset="0"/>
              </a:rPr>
              <a:t>.</a:t>
            </a:r>
          </a:p>
          <a:p>
            <a:pPr marL="0" indent="0" fontAlgn="ctr">
              <a:buNone/>
            </a:pPr>
            <a:r>
              <a:rPr lang="en-US" b="1" dirty="0">
                <a:latin typeface="Times New Roman" pitchFamily="18" charset="0"/>
                <a:cs typeface="Times New Roman" pitchFamily="18" charset="0"/>
              </a:rPr>
              <a:t>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Việt</a:t>
            </a:r>
            <a:r>
              <a:rPr lang="en-US" dirty="0">
                <a:latin typeface="Times New Roman" pitchFamily="18" charset="0"/>
                <a:cs typeface="Times New Roman" pitchFamily="18" charset="0"/>
              </a:rPr>
              <a:t> Nam </a:t>
            </a:r>
            <a:r>
              <a:rPr lang="en-US" dirty="0" err="1">
                <a:latin typeface="Times New Roman" pitchFamily="18" charset="0"/>
                <a:cs typeface="Times New Roman" pitchFamily="18" charset="0"/>
              </a:rPr>
              <a:t>đồng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0" indent="0" fontAlgn="ctr">
              <a:buNone/>
            </a:pPr>
            <a:r>
              <a:rPr lang="en-US" dirty="0" err="1" smtClean="0">
                <a:latin typeface="Times New Roman" pitchFamily="18" charset="0"/>
                <a:cs typeface="Times New Roman" pitchFamily="18" charset="0"/>
              </a:rPr>
              <a:t>tộc</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giới</a:t>
            </a:r>
            <a:r>
              <a:rPr lang="en-US" dirty="0">
                <a:latin typeface="Times New Roman" pitchFamily="18" charset="0"/>
                <a:cs typeface="Times New Roman" pitchFamily="18" charset="0"/>
              </a:rPr>
              <a:t>.</a:t>
            </a:r>
          </a:p>
          <a:p>
            <a:pPr marL="0" indent="0" fontAlgn="ctr">
              <a:buNone/>
            </a:pPr>
            <a:r>
              <a:rPr lang="en-US" b="1" dirty="0">
                <a:latin typeface="Times New Roman" pitchFamily="18" charset="0"/>
                <a:cs typeface="Times New Roman" pitchFamily="18" charset="0"/>
              </a:rPr>
              <a:t>D.</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a:t>
            </a:r>
            <a:r>
              <a:rPr lang="vi-VN" dirty="0">
                <a:latin typeface="Times New Roman" pitchFamily="18" charset="0"/>
                <a:cs typeface="Times New Roman" pitchFamily="18" charset="0"/>
              </a:rPr>
              <a:t>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a:t>
            </a:r>
            <a:r>
              <a:rPr lang="vi-VN" dirty="0">
                <a:latin typeface="Times New Roman" pitchFamily="18" charset="0"/>
                <a:cs typeface="Times New Roman" pitchFamily="18" charset="0"/>
              </a:rPr>
              <a:t>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mạng</a:t>
            </a:r>
            <a:r>
              <a:rPr lang="en-US" b="1" dirty="0">
                <a:latin typeface="Times New Roman" pitchFamily="18" charset="0"/>
                <a:cs typeface="Times New Roman" pitchFamily="18" charset="0"/>
              </a:rPr>
              <a:t> </a:t>
            </a:r>
            <a:r>
              <a:rPr lang="vi-VN" dirty="0">
                <a:latin typeface="Times New Roman" pitchFamily="18" charset="0"/>
                <a:cs typeface="Times New Roman" pitchFamily="18" charset="0"/>
              </a:rPr>
              <a:t>Việt Nam </a:t>
            </a:r>
            <a:r>
              <a:rPr lang="vi-VN" dirty="0" smtClean="0">
                <a:latin typeface="Times New Roman" pitchFamily="18" charset="0"/>
                <a:cs typeface="Times New Roman" pitchFamily="18" charset="0"/>
              </a:rPr>
              <a:t>là </a:t>
            </a:r>
            <a:r>
              <a:rPr lang="vi-VN" dirty="0">
                <a:latin typeface="Times New Roman" pitchFamily="18" charset="0"/>
                <a:cs typeface="Times New Roman" pitchFamily="18" charset="0"/>
              </a:rPr>
              <a:t>tiến </a:t>
            </a:r>
            <a:endParaRPr lang="en-US" dirty="0" smtClean="0">
              <a:latin typeface="Times New Roman" pitchFamily="18" charset="0"/>
              <a:cs typeface="Times New Roman" pitchFamily="18" charset="0"/>
            </a:endParaRPr>
          </a:p>
          <a:p>
            <a:pPr marL="0" indent="0" fontAlgn="ctr">
              <a:buNone/>
            </a:pPr>
            <a:r>
              <a:rPr lang="vi-VN" dirty="0" smtClean="0">
                <a:latin typeface="Times New Roman" pitchFamily="18" charset="0"/>
                <a:cs typeface="Times New Roman" pitchFamily="18" charset="0"/>
              </a:rPr>
              <a:t>hành </a:t>
            </a:r>
            <a:r>
              <a:rPr lang="en-US" dirty="0">
                <a:latin typeface="Times New Roman" pitchFamily="18" charset="0"/>
                <a:cs typeface="Times New Roman" pitchFamily="18" charset="0"/>
              </a:rPr>
              <a:t>“</a:t>
            </a:r>
            <a:r>
              <a:rPr lang="vi-VN" dirty="0">
                <a:latin typeface="Times New Roman" pitchFamily="18" charset="0"/>
                <a:cs typeface="Times New Roman" pitchFamily="18" charset="0"/>
              </a:rPr>
              <a:t>tư sản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thổ</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địa</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mạng</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0" indent="0" fontAlgn="ctr">
              <a:buNone/>
            </a:pP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sản</a:t>
            </a:r>
            <a:r>
              <a:rPr lang="en-US" dirty="0">
                <a:latin typeface="Times New Roman" pitchFamily="18" charset="0"/>
                <a:cs typeface="Times New Roman" pitchFamily="18" charset="0"/>
              </a:rPr>
              <a:t>”.</a:t>
            </a:r>
          </a:p>
          <a:p>
            <a:pPr marL="0" indent="0" fontAlgn="ctr">
              <a:buNone/>
            </a:pPr>
            <a:endParaRPr lang="en-US" b="1" dirty="0" smtClean="0">
              <a:latin typeface="Times New Roman" pitchFamily="18" charset="0"/>
              <a:cs typeface="Times New Roman" pitchFamily="18" charset="0"/>
            </a:endParaRPr>
          </a:p>
          <a:p>
            <a:pPr marL="742950" indent="-742950">
              <a:buAutoNum type="alphaUcPeriod"/>
            </a:pPr>
            <a:endParaRPr lang="en-US" dirty="0" smtClean="0">
              <a:latin typeface="Times New Roman" pitchFamily="18" charset="0"/>
              <a:cs typeface="Times New Roman" pitchFamily="18" charset="0"/>
            </a:endParaRPr>
          </a:p>
          <a:p>
            <a:pPr marL="0" indent="0" fontAlgn="ctr">
              <a:buNone/>
            </a:pPr>
            <a:endParaRPr lang="en-US" dirty="0">
              <a:latin typeface="Times New Roman" pitchFamily="18" charset="0"/>
              <a:cs typeface="Times New Roman" pitchFamily="18" charset="0"/>
            </a:endParaRPr>
          </a:p>
        </p:txBody>
      </p:sp>
      <p:sp>
        <p:nvSpPr>
          <p:cNvPr id="5" name="Title 4">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a:spLocks noGrp="1"/>
          </p:cNvSpPr>
          <p:nvPr>
            <p:ph type="title"/>
          </p:nvPr>
        </p:nvSpPr>
        <p:spPr>
          <a:xfrm>
            <a:off x="107504" y="116634"/>
            <a:ext cx="8928992" cy="1673150"/>
          </a:xfrm>
          <a:prstGeom prst="rect">
            <a:avLst/>
          </a:prstGeom>
          <a:solidFill>
            <a:srgbClr val="0000CC"/>
          </a:solidFill>
          <a:ln w="38100">
            <a:solidFill>
              <a:srgbClr val="FFC000"/>
            </a:solidFill>
          </a:ln>
        </p:spPr>
        <p:txBody>
          <a:bodyPr wrap="square">
            <a:spAutoFit/>
          </a:bodyPr>
          <a:lstStyle/>
          <a:p>
            <a:pPr algn="just">
              <a:lnSpc>
                <a:spcPct val="107000"/>
              </a:lnSpc>
            </a:pPr>
            <a:r>
              <a:rPr lang="en-US" sz="3200" b="1" u="sng" dirty="0" err="1">
                <a:solidFill>
                  <a:schemeClr val="bg1"/>
                </a:solidFill>
                <a:latin typeface="Times New Roman" pitchFamily="18" charset="0"/>
                <a:cs typeface="Times New Roman" pitchFamily="18" charset="0"/>
              </a:rPr>
              <a:t>Câu</a:t>
            </a:r>
            <a:r>
              <a:rPr lang="en-US" sz="3200" b="1" u="sng" dirty="0">
                <a:solidFill>
                  <a:schemeClr val="bg1"/>
                </a:solidFill>
                <a:latin typeface="Times New Roman" pitchFamily="18" charset="0"/>
                <a:cs typeface="Times New Roman" pitchFamily="18" charset="0"/>
              </a:rPr>
              <a:t> </a:t>
            </a:r>
            <a:r>
              <a:rPr lang="en-US" sz="3200" b="1" u="sng" dirty="0" smtClean="0">
                <a:solidFill>
                  <a:schemeClr val="bg1"/>
                </a:solidFill>
                <a:latin typeface="Times New Roman" pitchFamily="18" charset="0"/>
                <a:cs typeface="Times New Roman" pitchFamily="18" charset="0"/>
              </a:rPr>
              <a:t>6(VD):</a:t>
            </a:r>
            <a:r>
              <a:rPr lang="en-US" sz="3200" b="1" dirty="0" smtClean="0">
                <a:solidFill>
                  <a:schemeClr val="bg1"/>
                </a:solidFill>
                <a:latin typeface="Times New Roman" pitchFamily="18" charset="0"/>
                <a:cs typeface="Times New Roman" pitchFamily="18" charset="0"/>
              </a:rPr>
              <a:t> </a:t>
            </a:r>
            <a:r>
              <a:rPr lang="vi-VN" sz="3200" dirty="0">
                <a:solidFill>
                  <a:schemeClr val="bg1"/>
                </a:solidFill>
                <a:latin typeface="Times New Roman" pitchFamily="18" charset="0"/>
                <a:cs typeface="Times New Roman" pitchFamily="18" charset="0"/>
              </a:rPr>
              <a:t>Ý nào dưới </a:t>
            </a:r>
            <a:r>
              <a:rPr lang="en-US" sz="3200" dirty="0" err="1">
                <a:solidFill>
                  <a:schemeClr val="bg1"/>
                </a:solidFill>
                <a:latin typeface="Times New Roman" pitchFamily="18" charset="0"/>
                <a:cs typeface="Times New Roman" pitchFamily="18" charset="0"/>
              </a:rPr>
              <a:t>đây</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thể</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hiện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Nguyễn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Ái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Quốc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đã</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vận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dụng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sáng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tạo</a:t>
            </a:r>
            <a:r>
              <a:rPr lang="vi-VN" sz="3200" dirty="0">
                <a:solidFill>
                  <a:schemeClr val="bg1"/>
                </a:solidFill>
                <a:latin typeface="Times New Roman" pitchFamily="18" charset="0"/>
                <a:cs typeface="Times New Roman" pitchFamily="18" charset="0"/>
              </a:rPr>
              <a:t> chủ nghĩa </a:t>
            </a:r>
            <a:r>
              <a:rPr lang="vi-VN" sz="3200" dirty="0" smtClean="0">
                <a:solidFill>
                  <a:schemeClr val="bg1"/>
                </a:solidFill>
                <a:latin typeface="Times New Roman" pitchFamily="18" charset="0"/>
                <a:cs typeface="Times New Roman" pitchFamily="18" charset="0"/>
              </a:rPr>
              <a:t>M</a:t>
            </a:r>
            <a:r>
              <a:rPr lang="en-US" sz="3200" dirty="0" err="1" smtClean="0">
                <a:solidFill>
                  <a:schemeClr val="bg1"/>
                </a:solidFill>
                <a:latin typeface="Times New Roman" pitchFamily="18" charset="0"/>
                <a:cs typeface="Times New Roman" pitchFamily="18" charset="0"/>
              </a:rPr>
              <a:t>ác</a:t>
            </a:r>
            <a:r>
              <a:rPr lang="vi-VN" sz="3200" dirty="0" smtClean="0">
                <a:solidFill>
                  <a:schemeClr val="bg1"/>
                </a:solidFill>
                <a:latin typeface="Times New Roman" pitchFamily="18" charset="0"/>
                <a:cs typeface="Times New Roman" pitchFamily="18" charset="0"/>
              </a:rPr>
              <a:t>-L</a:t>
            </a:r>
            <a:r>
              <a:rPr lang="en-US" sz="3200" dirty="0" smtClean="0">
                <a:solidFill>
                  <a:schemeClr val="bg1"/>
                </a:solidFill>
                <a:latin typeface="Times New Roman" pitchFamily="18" charset="0"/>
                <a:cs typeface="Times New Roman" pitchFamily="18" charset="0"/>
              </a:rPr>
              <a:t>ê</a:t>
            </a:r>
            <a:r>
              <a:rPr lang="vi-VN" sz="3200" dirty="0" smtClean="0">
                <a:solidFill>
                  <a:schemeClr val="bg1"/>
                </a:solidFill>
                <a:latin typeface="Times New Roman" pitchFamily="18" charset="0"/>
                <a:cs typeface="Times New Roman" pitchFamily="18" charset="0"/>
              </a:rPr>
              <a:t>nin </a:t>
            </a:r>
            <a:r>
              <a:rPr lang="vi-VN" sz="3200" dirty="0">
                <a:solidFill>
                  <a:schemeClr val="bg1"/>
                </a:solidFill>
                <a:latin typeface="Times New Roman" pitchFamily="18" charset="0"/>
                <a:cs typeface="Times New Roman" pitchFamily="18" charset="0"/>
              </a:rPr>
              <a:t>vào thực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tiễn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cách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mạng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Việt</a:t>
            </a:r>
            <a:r>
              <a:rPr lang="en-US" sz="3200" dirty="0">
                <a:solidFill>
                  <a:schemeClr val="bg1"/>
                </a:solidFill>
                <a:latin typeface="Times New Roman" pitchFamily="18" charset="0"/>
                <a:cs typeface="Times New Roman" pitchFamily="18" charset="0"/>
              </a:rPr>
              <a:t> Nam?</a:t>
            </a:r>
            <a:endPar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val 5"/>
          <p:cNvSpPr/>
          <p:nvPr/>
        </p:nvSpPr>
        <p:spPr>
          <a:xfrm>
            <a:off x="395536" y="1700808"/>
            <a:ext cx="432048" cy="576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764494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barn(inVertical)">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arn(inVertic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arn(inVertic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arn(inVertical)">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arn(inVertical)">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barn(inVertical)">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barn(inVertical)">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barn(inVertical)">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barn(inVertical)">
                                      <p:cBhvr>
                                        <p:cTn id="52" dur="500"/>
                                        <p:tgtEl>
                                          <p:spTgt spid="4">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4">
                                            <p:txEl>
                                              <p:pRg st="11" end="11"/>
                                            </p:txEl>
                                          </p:spTgt>
                                        </p:tgtEl>
                                        <p:attrNameLst>
                                          <p:attrName>style.visibility</p:attrName>
                                        </p:attrNameLst>
                                      </p:cBhvr>
                                      <p:to>
                                        <p:strVal val="visible"/>
                                      </p:to>
                                    </p:set>
                                    <p:animEffect transition="in" filter="barn(inVertical)">
                                      <p:cBhvr>
                                        <p:cTn id="57" dur="500"/>
                                        <p:tgtEl>
                                          <p:spTgt spid="4">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4">
                                            <p:txEl>
                                              <p:pRg st="12" end="12"/>
                                            </p:txEl>
                                          </p:spTgt>
                                        </p:tgtEl>
                                        <p:attrNameLst>
                                          <p:attrName>style.visibility</p:attrName>
                                        </p:attrNameLst>
                                      </p:cBhvr>
                                      <p:to>
                                        <p:strVal val="visible"/>
                                      </p:to>
                                    </p:set>
                                    <p:animEffect transition="in" filter="barn(inVertical)">
                                      <p:cBhvr>
                                        <p:cTn id="62" dur="500"/>
                                        <p:tgtEl>
                                          <p:spTgt spid="4">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08720"/>
            <a:ext cx="8568952" cy="4351339"/>
          </a:xfrm>
        </p:spPr>
        <p:txBody>
          <a:bodyPr>
            <a:normAutofit/>
          </a:bodyPr>
          <a:lstStyle/>
          <a:p>
            <a:pPr marL="0" indent="0" algn="just">
              <a:buNone/>
            </a:pPr>
            <a:endParaRPr lang="en-US" sz="3600" b="1" dirty="0" smtClean="0">
              <a:latin typeface="Times New Roman" pitchFamily="18" charset="0"/>
              <a:cs typeface="Times New Roman" pitchFamily="18" charset="0"/>
              <a:sym typeface="Wingdings" pitchFamily="2" charset="2"/>
            </a:endParaRPr>
          </a:p>
          <a:p>
            <a:pPr marL="0" indent="0" algn="just">
              <a:buNone/>
            </a:pPr>
            <a:r>
              <a:rPr lang="en-US" sz="3600" dirty="0" err="1" smtClean="0">
                <a:latin typeface="Times New Roman" pitchFamily="18" charset="0"/>
                <a:cs typeface="Times New Roman" pitchFamily="18" charset="0"/>
                <a:sym typeface="Wingdings" pitchFamily="2" charset="2"/>
              </a:rPr>
              <a:t>Hội</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nghị</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hợp</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nhất</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các</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tổ</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chức</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cộng</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sản</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mang</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tầm</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vóc</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lịch</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sử</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của</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một</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đại</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hội</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thành</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lập</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Đảng</a:t>
            </a:r>
            <a:r>
              <a:rPr lang="en-US" sz="3600" dirty="0" smtClean="0">
                <a:latin typeface="Times New Roman" pitchFamily="18" charset="0"/>
                <a:cs typeface="Times New Roman" pitchFamily="18" charset="0"/>
                <a:sym typeface="Wingdings" pitchFamily="2" charset="2"/>
              </a:rPr>
              <a:t>.</a:t>
            </a:r>
            <a:endParaRPr lang="en-US" sz="3600" dirty="0">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251520" y="620688"/>
            <a:ext cx="8656842" cy="619272"/>
          </a:xfrm>
          <a:prstGeom prst="rect">
            <a:avLst/>
          </a:prstGeom>
          <a:solidFill>
            <a:schemeClr val="accent6">
              <a:lumMod val="60000"/>
              <a:lumOff val="40000"/>
            </a:schemeClr>
          </a:solidFill>
          <a:ln w="38100">
            <a:solidFill>
              <a:srgbClr val="FFC000"/>
            </a:solidFill>
          </a:ln>
        </p:spPr>
        <p:txBody>
          <a:bodyPr wrap="square">
            <a:spAutoFit/>
          </a:bodyPr>
          <a:lstStyle/>
          <a:p>
            <a:pPr>
              <a:lnSpc>
                <a:spcPct val="107000"/>
              </a:lnSpc>
              <a:spcAft>
                <a:spcPts val="0"/>
              </a:spcAft>
            </a:pP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c. Ý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nghĩa</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Hội</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nghị</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thành</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lập</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ĐCSVN. </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158629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Grp="1" noChangeArrowheads="1"/>
          </p:cNvSpPr>
          <p:nvPr>
            <p:ph idx="1"/>
          </p:nvPr>
        </p:nvSpPr>
        <p:spPr bwMode="auto">
          <a:xfrm>
            <a:off x="107504" y="1916832"/>
            <a:ext cx="8928992" cy="4824536"/>
          </a:xfrm>
          <a:prstGeom prst="roundRect">
            <a:avLst>
              <a:gd name="adj" fmla="val 16667"/>
            </a:avLst>
          </a:prstGeom>
          <a:solidFill>
            <a:schemeClr val="bg1">
              <a:lumMod val="95000"/>
            </a:schemeClr>
          </a:solidFill>
          <a:ln w="12700">
            <a:solidFill>
              <a:srgbClr val="C00000"/>
            </a:solidFill>
            <a:round/>
            <a:headEnd/>
            <a:tailEnd/>
          </a:ln>
          <a:effectLst>
            <a:outerShdw dist="35921" dir="2700000" algn="ctr" rotWithShape="0">
              <a:schemeClr val="bg2"/>
            </a:outerShdw>
          </a:effectLst>
          <a:extLst/>
        </p:spPr>
        <p:txBody>
          <a:bodyPr wrap="none" anchor="ctr">
            <a:noAutofit/>
          </a:bodyPr>
          <a:lstStyle/>
          <a:p>
            <a:pPr marL="0" indent="0" fontAlgn="ctr">
              <a:buNone/>
            </a:pPr>
            <a:endParaRPr lang="en-US" sz="3200" dirty="0" smtClean="0">
              <a:latin typeface="Times New Roman" pitchFamily="18" charset="0"/>
              <a:cs typeface="Times New Roman" pitchFamily="18" charset="0"/>
            </a:endParaRPr>
          </a:p>
          <a:p>
            <a:pPr marL="514350" indent="-514350">
              <a:buAutoNum type="alphaUcPeriod"/>
            </a:pPr>
            <a:endParaRPr lang="it-IT" sz="3200" dirty="0" smtClean="0">
              <a:latin typeface="Times New Roman" pitchFamily="18" charset="0"/>
              <a:cs typeface="Times New Roman" pitchFamily="18" charset="0"/>
            </a:endParaRPr>
          </a:p>
          <a:p>
            <a:pPr marL="514350" indent="-514350">
              <a:buAutoNum type="alphaUcPeriod"/>
            </a:pPr>
            <a:endParaRPr lang="it-IT" sz="3200" dirty="0" smtClean="0">
              <a:latin typeface="Times New Roman" pitchFamily="18" charset="0"/>
              <a:cs typeface="Times New Roman" pitchFamily="18" charset="0"/>
            </a:endParaRPr>
          </a:p>
          <a:p>
            <a:pPr marL="0" indent="0">
              <a:buNone/>
            </a:pPr>
            <a:r>
              <a:rPr lang="it-IT" sz="3200" b="1" dirty="0" smtClean="0">
                <a:latin typeface="Times New Roman" pitchFamily="18" charset="0"/>
                <a:cs typeface="Times New Roman" pitchFamily="18" charset="0"/>
              </a:rPr>
              <a:t>A. </a:t>
            </a:r>
            <a:r>
              <a:rPr lang="it-IT" sz="3200" dirty="0" smtClean="0">
                <a:latin typeface="Times New Roman" pitchFamily="18" charset="0"/>
                <a:cs typeface="Times New Roman" pitchFamily="18" charset="0"/>
              </a:rPr>
              <a:t>phê </a:t>
            </a:r>
            <a:r>
              <a:rPr lang="it-IT" sz="3200" dirty="0">
                <a:latin typeface="Times New Roman" pitchFamily="18" charset="0"/>
                <a:cs typeface="Times New Roman" pitchFamily="18" charset="0"/>
              </a:rPr>
              <a:t>phán những quan điểm sai lầm của các tổ </a:t>
            </a:r>
            <a:endParaRPr lang="it-IT" sz="3200" dirty="0" smtClean="0">
              <a:latin typeface="Times New Roman" pitchFamily="18" charset="0"/>
              <a:cs typeface="Times New Roman" pitchFamily="18" charset="0"/>
            </a:endParaRPr>
          </a:p>
          <a:p>
            <a:pPr marL="0" indent="0">
              <a:buNone/>
            </a:pPr>
            <a:r>
              <a:rPr lang="it-IT" sz="3200" dirty="0" smtClean="0">
                <a:latin typeface="Times New Roman" pitchFamily="18" charset="0"/>
                <a:cs typeface="Times New Roman" pitchFamily="18" charset="0"/>
              </a:rPr>
              <a:t>chức </a:t>
            </a:r>
            <a:r>
              <a:rPr lang="it-IT" sz="3200" dirty="0">
                <a:latin typeface="Times New Roman" pitchFamily="18" charset="0"/>
                <a:cs typeface="Times New Roman" pitchFamily="18" charset="0"/>
              </a:rPr>
              <a:t>cộng sản.</a:t>
            </a:r>
            <a:endParaRPr lang="en-US" sz="3200" dirty="0">
              <a:latin typeface="Times New Roman" pitchFamily="18" charset="0"/>
              <a:cs typeface="Times New Roman" pitchFamily="18" charset="0"/>
            </a:endParaRPr>
          </a:p>
          <a:p>
            <a:pPr marL="0" indent="0">
              <a:buNone/>
            </a:pPr>
            <a:r>
              <a:rPr lang="it-IT" sz="3200" b="1" dirty="0">
                <a:latin typeface="Times New Roman" pitchFamily="18" charset="0"/>
                <a:cs typeface="Times New Roman" pitchFamily="18" charset="0"/>
              </a:rPr>
              <a:t>B.</a:t>
            </a:r>
            <a:r>
              <a:rPr lang="it-IT" sz="3200" dirty="0">
                <a:latin typeface="Times New Roman" pitchFamily="18" charset="0"/>
                <a:cs typeface="Times New Roman" pitchFamily="18" charset="0"/>
              </a:rPr>
              <a:t> thống nhất các tổ chức cộng sản thành Đảng </a:t>
            </a:r>
            <a:r>
              <a:rPr lang="it-IT" sz="3200" dirty="0" smtClean="0">
                <a:latin typeface="Times New Roman" pitchFamily="18" charset="0"/>
                <a:cs typeface="Times New Roman" pitchFamily="18" charset="0"/>
              </a:rPr>
              <a:t>Cộng </a:t>
            </a:r>
          </a:p>
          <a:p>
            <a:pPr marL="0" indent="0">
              <a:buNone/>
            </a:pPr>
            <a:r>
              <a:rPr lang="it-IT" sz="3200" dirty="0" smtClean="0">
                <a:latin typeface="Times New Roman" pitchFamily="18" charset="0"/>
                <a:cs typeface="Times New Roman" pitchFamily="18" charset="0"/>
              </a:rPr>
              <a:t>sản </a:t>
            </a:r>
            <a:r>
              <a:rPr lang="it-IT" sz="3200" dirty="0">
                <a:latin typeface="Times New Roman" pitchFamily="18" charset="0"/>
                <a:cs typeface="Times New Roman" pitchFamily="18" charset="0"/>
              </a:rPr>
              <a:t>Việt Nam.</a:t>
            </a:r>
            <a:endParaRPr lang="en-US" sz="3200" dirty="0">
              <a:latin typeface="Times New Roman" pitchFamily="18" charset="0"/>
              <a:cs typeface="Times New Roman" pitchFamily="18" charset="0"/>
            </a:endParaRPr>
          </a:p>
          <a:p>
            <a:pPr marL="0" indent="0">
              <a:buNone/>
            </a:pPr>
            <a:r>
              <a:rPr lang="it-IT" sz="3200" b="1" dirty="0">
                <a:latin typeface="Times New Roman" pitchFamily="18" charset="0"/>
                <a:cs typeface="Times New Roman" pitchFamily="18" charset="0"/>
              </a:rPr>
              <a:t>C.</a:t>
            </a:r>
            <a:r>
              <a:rPr lang="it-IT" sz="3200" dirty="0">
                <a:latin typeface="Times New Roman" pitchFamily="18" charset="0"/>
                <a:cs typeface="Times New Roman" pitchFamily="18" charset="0"/>
              </a:rPr>
              <a:t> thông qua Chính cương vắn tắt, Sách lược vắn tắt </a:t>
            </a:r>
            <a:endParaRPr lang="it-IT" sz="3200" dirty="0" smtClean="0">
              <a:latin typeface="Times New Roman" pitchFamily="18" charset="0"/>
              <a:cs typeface="Times New Roman" pitchFamily="18" charset="0"/>
            </a:endParaRPr>
          </a:p>
          <a:p>
            <a:pPr marL="0" indent="0">
              <a:buNone/>
            </a:pPr>
            <a:r>
              <a:rPr lang="it-IT" sz="3200" dirty="0" smtClean="0">
                <a:latin typeface="Times New Roman" pitchFamily="18" charset="0"/>
                <a:cs typeface="Times New Roman" pitchFamily="18" charset="0"/>
              </a:rPr>
              <a:t>của </a:t>
            </a:r>
            <a:r>
              <a:rPr lang="it-IT" sz="3200" dirty="0">
                <a:latin typeface="Times New Roman" pitchFamily="18" charset="0"/>
                <a:cs typeface="Times New Roman" pitchFamily="18" charset="0"/>
              </a:rPr>
              <a:t>Đảng.</a:t>
            </a:r>
            <a:endParaRPr lang="en-US" sz="3200" dirty="0">
              <a:latin typeface="Times New Roman" pitchFamily="18" charset="0"/>
              <a:cs typeface="Times New Roman" pitchFamily="18" charset="0"/>
            </a:endParaRPr>
          </a:p>
          <a:p>
            <a:pPr marL="0" indent="0" fontAlgn="ctr">
              <a:buNone/>
            </a:pPr>
            <a:r>
              <a:rPr lang="it-IT" sz="3200" b="1" dirty="0">
                <a:latin typeface="Times New Roman" pitchFamily="18" charset="0"/>
                <a:cs typeface="Times New Roman" pitchFamily="18" charset="0"/>
              </a:rPr>
              <a:t>D.</a:t>
            </a:r>
            <a:r>
              <a:rPr lang="it-IT" sz="3200" dirty="0">
                <a:latin typeface="Times New Roman" pitchFamily="18" charset="0"/>
                <a:cs typeface="Times New Roman" pitchFamily="18" charset="0"/>
              </a:rPr>
              <a:t> bầu Ban chấp hành Trung ương do Trần Phú làm </a:t>
            </a:r>
            <a:endParaRPr lang="it-IT" sz="3200" dirty="0" smtClean="0">
              <a:latin typeface="Times New Roman" pitchFamily="18" charset="0"/>
              <a:cs typeface="Times New Roman" pitchFamily="18" charset="0"/>
            </a:endParaRPr>
          </a:p>
          <a:p>
            <a:pPr marL="0" indent="0" fontAlgn="ctr">
              <a:buNone/>
            </a:pPr>
            <a:r>
              <a:rPr lang="it-IT" sz="3200" dirty="0" smtClean="0">
                <a:latin typeface="Times New Roman" pitchFamily="18" charset="0"/>
                <a:cs typeface="Times New Roman" pitchFamily="18" charset="0"/>
              </a:rPr>
              <a:t>Tổng </a:t>
            </a:r>
            <a:r>
              <a:rPr lang="it-IT" sz="3200" dirty="0">
                <a:latin typeface="Times New Roman" pitchFamily="18" charset="0"/>
                <a:cs typeface="Times New Roman" pitchFamily="18" charset="0"/>
              </a:rPr>
              <a:t>bí thư.</a:t>
            </a:r>
            <a:endParaRPr lang="en-US" sz="3200" dirty="0">
              <a:latin typeface="Times New Roman" pitchFamily="18" charset="0"/>
              <a:cs typeface="Times New Roman" pitchFamily="18" charset="0"/>
            </a:endParaRPr>
          </a:p>
          <a:p>
            <a:pPr marL="0" indent="0" fontAlgn="ctr">
              <a:buNone/>
            </a:pPr>
            <a:endParaRPr lang="en-US" sz="3200" b="1" dirty="0" smtClean="0">
              <a:latin typeface="Times New Roman" pitchFamily="18" charset="0"/>
              <a:cs typeface="Times New Roman" pitchFamily="18" charset="0"/>
            </a:endParaRPr>
          </a:p>
          <a:p>
            <a:pPr marL="742950" indent="-742950">
              <a:buAutoNum type="alphaUcPeriod"/>
            </a:pPr>
            <a:endParaRPr lang="en-US" sz="3200" dirty="0" smtClean="0">
              <a:latin typeface="Times New Roman" pitchFamily="18" charset="0"/>
              <a:cs typeface="Times New Roman" pitchFamily="18" charset="0"/>
            </a:endParaRPr>
          </a:p>
          <a:p>
            <a:pPr marL="0" indent="0" fontAlgn="ctr">
              <a:buNone/>
            </a:pPr>
            <a:endParaRPr lang="en-US" sz="3200" dirty="0">
              <a:latin typeface="Times New Roman" pitchFamily="18" charset="0"/>
              <a:cs typeface="Times New Roman" pitchFamily="18" charset="0"/>
            </a:endParaRPr>
          </a:p>
        </p:txBody>
      </p:sp>
      <p:sp>
        <p:nvSpPr>
          <p:cNvPr id="5" name="Title 4">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a:spLocks noGrp="1"/>
          </p:cNvSpPr>
          <p:nvPr>
            <p:ph type="title"/>
          </p:nvPr>
        </p:nvSpPr>
        <p:spPr>
          <a:xfrm>
            <a:off x="107504" y="116632"/>
            <a:ext cx="8928992" cy="1673150"/>
          </a:xfrm>
          <a:prstGeom prst="rect">
            <a:avLst/>
          </a:prstGeom>
          <a:solidFill>
            <a:srgbClr val="0000CC"/>
          </a:solidFill>
          <a:ln w="38100">
            <a:solidFill>
              <a:srgbClr val="FFC000"/>
            </a:solidFill>
          </a:ln>
        </p:spPr>
        <p:txBody>
          <a:bodyPr wrap="square">
            <a:spAutoFit/>
          </a:bodyPr>
          <a:lstStyle/>
          <a:p>
            <a:pPr algn="just">
              <a:lnSpc>
                <a:spcPct val="107000"/>
              </a:lnSpc>
            </a:pPr>
            <a:r>
              <a:rPr lang="en-US" sz="3200" b="1" u="sng" dirty="0" err="1">
                <a:solidFill>
                  <a:schemeClr val="bg1"/>
                </a:solidFill>
                <a:latin typeface="Times New Roman" pitchFamily="18" charset="0"/>
                <a:cs typeface="Times New Roman" pitchFamily="18" charset="0"/>
              </a:rPr>
              <a:t>Câu</a:t>
            </a:r>
            <a:r>
              <a:rPr lang="en-US" sz="3200" b="1" u="sng" dirty="0">
                <a:solidFill>
                  <a:schemeClr val="bg1"/>
                </a:solidFill>
                <a:latin typeface="Times New Roman" pitchFamily="18" charset="0"/>
                <a:cs typeface="Times New Roman" pitchFamily="18" charset="0"/>
              </a:rPr>
              <a:t> </a:t>
            </a:r>
            <a:r>
              <a:rPr lang="en-US" sz="3200" b="1" u="sng" dirty="0" smtClean="0">
                <a:solidFill>
                  <a:schemeClr val="bg1"/>
                </a:solidFill>
                <a:latin typeface="Times New Roman" pitchFamily="18" charset="0"/>
                <a:cs typeface="Times New Roman" pitchFamily="18" charset="0"/>
              </a:rPr>
              <a:t>7(VD):</a:t>
            </a:r>
            <a:r>
              <a:rPr lang="en-US" sz="3200" b="1" dirty="0" smtClean="0">
                <a:solidFill>
                  <a:schemeClr val="bg1"/>
                </a:solidFill>
                <a:latin typeface="Times New Roman" pitchFamily="18" charset="0"/>
                <a:cs typeface="Times New Roman" pitchFamily="18" charset="0"/>
              </a:rPr>
              <a:t> </a:t>
            </a:r>
            <a:r>
              <a:rPr lang="it-IT" sz="3200" dirty="0">
                <a:solidFill>
                  <a:schemeClr val="bg1"/>
                </a:solidFill>
                <a:latin typeface="Times New Roman" pitchFamily="18" charset="0"/>
                <a:cs typeface="Times New Roman" pitchFamily="18" charset="0"/>
              </a:rPr>
              <a:t>Nội dung quyết định để Hội nghị hợp nhất các tổ chức cộng sản Việt Nam mang tầm vóc lịch sử của một Đại hội thành lập Đảng là</a:t>
            </a:r>
            <a:endPar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val 5"/>
          <p:cNvSpPr/>
          <p:nvPr/>
        </p:nvSpPr>
        <p:spPr>
          <a:xfrm>
            <a:off x="395536" y="4365104"/>
            <a:ext cx="432048" cy="576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241465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barn(inVertical)">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arn(inVertic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arn(inVertic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arn(inVertical)">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arn(inVertical)">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barn(inVertical)">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barn(inVertical)">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barn(inVertical)">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barn(inVertical)">
                                      <p:cBhvr>
                                        <p:cTn id="52" dur="500"/>
                                        <p:tgtEl>
                                          <p:spTgt spid="4">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Grp="1" noChangeArrowheads="1"/>
          </p:cNvSpPr>
          <p:nvPr>
            <p:ph idx="1"/>
          </p:nvPr>
        </p:nvSpPr>
        <p:spPr bwMode="auto">
          <a:xfrm>
            <a:off x="107504" y="2420888"/>
            <a:ext cx="8928992" cy="4320480"/>
          </a:xfrm>
          <a:prstGeom prst="roundRect">
            <a:avLst>
              <a:gd name="adj" fmla="val 16667"/>
            </a:avLst>
          </a:prstGeom>
          <a:solidFill>
            <a:schemeClr val="bg1">
              <a:lumMod val="95000"/>
            </a:schemeClr>
          </a:solidFill>
          <a:ln w="12700">
            <a:solidFill>
              <a:srgbClr val="C00000"/>
            </a:solidFill>
            <a:round/>
            <a:headEnd/>
            <a:tailEnd/>
          </a:ln>
          <a:effectLst>
            <a:outerShdw dist="35921" dir="2700000" algn="ctr" rotWithShape="0">
              <a:schemeClr val="bg2"/>
            </a:outerShdw>
          </a:effectLst>
          <a:extLst/>
        </p:spPr>
        <p:txBody>
          <a:bodyPr wrap="none" anchor="ctr">
            <a:noAutofit/>
          </a:bodyPr>
          <a:lstStyle/>
          <a:p>
            <a:pPr marL="0" indent="0" fontAlgn="ctr">
              <a:buNone/>
            </a:pPr>
            <a:endParaRPr lang="en-US" sz="3000" dirty="0" smtClean="0">
              <a:latin typeface="Times New Roman" pitchFamily="18" charset="0"/>
              <a:cs typeface="Times New Roman" pitchFamily="18" charset="0"/>
            </a:endParaRPr>
          </a:p>
          <a:p>
            <a:pPr marL="0" indent="0" fontAlgn="ctr">
              <a:buNone/>
            </a:pPr>
            <a:endParaRPr lang="en-US" sz="3000" b="1" dirty="0" smtClean="0">
              <a:latin typeface="Times New Roman" pitchFamily="18" charset="0"/>
              <a:cs typeface="Times New Roman" pitchFamily="18" charset="0"/>
            </a:endParaRPr>
          </a:p>
          <a:p>
            <a:pPr marL="0" indent="0" fontAlgn="ctr">
              <a:buNone/>
            </a:pPr>
            <a:r>
              <a:rPr lang="en-US" sz="3000" b="1" dirty="0" smtClean="0">
                <a:latin typeface="Times New Roman" pitchFamily="18" charset="0"/>
                <a:cs typeface="Times New Roman" pitchFamily="18" charset="0"/>
              </a:rPr>
              <a:t>A. </a:t>
            </a:r>
            <a:r>
              <a:rPr lang="vi-VN" sz="3000" dirty="0" smtClean="0">
                <a:latin typeface="Times New Roman" pitchFamily="18" charset="0"/>
                <a:cs typeface="Times New Roman" pitchFamily="18" charset="0"/>
              </a:rPr>
              <a:t>Xác </a:t>
            </a:r>
            <a:r>
              <a:rPr lang="vi-VN" sz="3000" dirty="0">
                <a:latin typeface="Times New Roman" pitchFamily="18" charset="0"/>
                <a:cs typeface="Times New Roman" pitchFamily="18" charset="0"/>
              </a:rPr>
              <a:t>đ</a:t>
            </a:r>
            <a:r>
              <a:rPr lang="en-US" sz="3000" dirty="0" err="1">
                <a:latin typeface="Times New Roman" pitchFamily="18" charset="0"/>
                <a:cs typeface="Times New Roman" pitchFamily="18" charset="0"/>
              </a:rPr>
              <a:t>ịnh</a:t>
            </a:r>
            <a:r>
              <a:rPr lang="en-US" sz="3000" dirty="0">
                <a:latin typeface="Times New Roman" pitchFamily="18" charset="0"/>
                <a:cs typeface="Times New Roman" pitchFamily="18" charset="0"/>
              </a:rPr>
              <a:t> </a:t>
            </a:r>
            <a:r>
              <a:rPr lang="vi-VN" sz="3000" dirty="0">
                <a:latin typeface="Times New Roman" pitchFamily="18" charset="0"/>
                <a:cs typeface="Times New Roman" pitchFamily="18" charset="0"/>
              </a:rPr>
              <a:t>chiến lược cách mạng và lãnh đạo cách </a:t>
            </a:r>
            <a:endParaRPr lang="en-US" sz="3000" dirty="0" smtClean="0">
              <a:latin typeface="Times New Roman" pitchFamily="18" charset="0"/>
              <a:cs typeface="Times New Roman" pitchFamily="18" charset="0"/>
            </a:endParaRPr>
          </a:p>
          <a:p>
            <a:pPr marL="0" indent="0" fontAlgn="ctr">
              <a:buNone/>
            </a:pPr>
            <a:r>
              <a:rPr lang="vi-VN" sz="3000" dirty="0" smtClean="0">
                <a:latin typeface="Times New Roman" pitchFamily="18" charset="0"/>
                <a:cs typeface="Times New Roman" pitchFamily="18" charset="0"/>
              </a:rPr>
              <a:t>mạng</a:t>
            </a:r>
            <a:r>
              <a:rPr lang="vi-VN" sz="3000" dirty="0">
                <a:latin typeface="Times New Roman" pitchFamily="18" charset="0"/>
                <a:cs typeface="Times New Roman" pitchFamily="18" charset="0"/>
              </a:rPr>
              <a:t>.</a:t>
            </a:r>
            <a:endParaRPr lang="en-US" sz="3000" dirty="0">
              <a:latin typeface="Times New Roman" pitchFamily="18" charset="0"/>
              <a:cs typeface="Times New Roman" pitchFamily="18" charset="0"/>
            </a:endParaRPr>
          </a:p>
          <a:p>
            <a:pPr marL="0" indent="0" fontAlgn="ctr">
              <a:buNone/>
            </a:pPr>
            <a:r>
              <a:rPr lang="vi-VN" sz="3000" b="1" dirty="0">
                <a:latin typeface="Times New Roman" pitchFamily="18" charset="0"/>
                <a:cs typeface="Times New Roman" pitchFamily="18" charset="0"/>
              </a:rPr>
              <a:t>B.</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định</a:t>
            </a:r>
            <a:r>
              <a:rPr lang="en-US" sz="3000" dirty="0">
                <a:latin typeface="Times New Roman" pitchFamily="18" charset="0"/>
                <a:cs typeface="Times New Roman" pitchFamily="18" charset="0"/>
              </a:rPr>
              <a:t> </a:t>
            </a:r>
            <a:r>
              <a:rPr lang="vi-VN" sz="3000" dirty="0">
                <a:latin typeface="Times New Roman" pitchFamily="18" charset="0"/>
                <a:cs typeface="Times New Roman" pitchFamily="18" charset="0"/>
              </a:rPr>
              <a:t>nhiệm vụ cách mạng và lực lượng cách </a:t>
            </a:r>
            <a:endParaRPr lang="en-US" sz="3000" dirty="0" smtClean="0">
              <a:latin typeface="Times New Roman" pitchFamily="18" charset="0"/>
              <a:cs typeface="Times New Roman" pitchFamily="18" charset="0"/>
            </a:endParaRPr>
          </a:p>
          <a:p>
            <a:pPr marL="0" indent="0" fontAlgn="ctr">
              <a:buNone/>
            </a:pPr>
            <a:r>
              <a:rPr lang="vi-VN" sz="3000" dirty="0" smtClean="0">
                <a:latin typeface="Times New Roman" pitchFamily="18" charset="0"/>
                <a:cs typeface="Times New Roman" pitchFamily="18" charset="0"/>
              </a:rPr>
              <a:t>mạng</a:t>
            </a:r>
            <a:r>
              <a:rPr lang="vi-VN" sz="3000" dirty="0">
                <a:latin typeface="Times New Roman" pitchFamily="18" charset="0"/>
                <a:cs typeface="Times New Roman" pitchFamily="18" charset="0"/>
              </a:rPr>
              <a:t>.</a:t>
            </a:r>
            <a:endParaRPr lang="en-US" sz="3000" dirty="0">
              <a:latin typeface="Times New Roman" pitchFamily="18" charset="0"/>
              <a:cs typeface="Times New Roman" pitchFamily="18" charset="0"/>
            </a:endParaRPr>
          </a:p>
          <a:p>
            <a:pPr marL="0" indent="0" fontAlgn="ctr">
              <a:buNone/>
            </a:pPr>
            <a:r>
              <a:rPr lang="vi-VN" sz="3000" b="1" dirty="0">
                <a:latin typeface="Times New Roman" pitchFamily="18" charset="0"/>
                <a:cs typeface="Times New Roman" pitchFamily="18" charset="0"/>
              </a:rPr>
              <a:t>C.</a:t>
            </a:r>
            <a:r>
              <a:rPr lang="vi-VN" sz="3000" dirty="0">
                <a:latin typeface="Times New Roman" pitchFamily="18" charset="0"/>
                <a:cs typeface="Times New Roman" pitchFamily="18" charset="0"/>
              </a:rPr>
              <a:t> Xác đ</a:t>
            </a:r>
            <a:r>
              <a:rPr lang="en-US" sz="3000" dirty="0" err="1">
                <a:latin typeface="Times New Roman" pitchFamily="18" charset="0"/>
                <a:cs typeface="Times New Roman" pitchFamily="18" charset="0"/>
              </a:rPr>
              <a:t>ịnh</a:t>
            </a:r>
            <a:r>
              <a:rPr lang="en-US" sz="3000" dirty="0">
                <a:latin typeface="Times New Roman" pitchFamily="18" charset="0"/>
                <a:cs typeface="Times New Roman" pitchFamily="18" charset="0"/>
              </a:rPr>
              <a:t> </a:t>
            </a:r>
            <a:r>
              <a:rPr lang="vi-VN" sz="3000" dirty="0">
                <a:latin typeface="Times New Roman" pitchFamily="18" charset="0"/>
                <a:cs typeface="Times New Roman" pitchFamily="18" charset="0"/>
              </a:rPr>
              <a:t>lãnh đạo cách mạng và động lực cách </a:t>
            </a:r>
            <a:r>
              <a:rPr lang="vi-VN" sz="3000" dirty="0" smtClean="0">
                <a:latin typeface="Times New Roman" pitchFamily="18" charset="0"/>
                <a:cs typeface="Times New Roman" pitchFamily="18" charset="0"/>
              </a:rPr>
              <a:t>mạng</a:t>
            </a:r>
            <a:r>
              <a:rPr lang="vi-VN" sz="3000" dirty="0">
                <a:latin typeface="Times New Roman" pitchFamily="18" charset="0"/>
                <a:cs typeface="Times New Roman" pitchFamily="18" charset="0"/>
              </a:rPr>
              <a:t>.</a:t>
            </a:r>
            <a:endParaRPr lang="en-US" sz="3000" dirty="0">
              <a:latin typeface="Times New Roman" pitchFamily="18" charset="0"/>
              <a:cs typeface="Times New Roman" pitchFamily="18" charset="0"/>
            </a:endParaRPr>
          </a:p>
          <a:p>
            <a:pPr marL="0" indent="0" fontAlgn="ctr">
              <a:buNone/>
            </a:pPr>
            <a:r>
              <a:rPr lang="vi-VN" sz="3000" b="1" dirty="0">
                <a:latin typeface="Times New Roman" pitchFamily="18" charset="0"/>
                <a:cs typeface="Times New Roman" pitchFamily="18" charset="0"/>
              </a:rPr>
              <a:t>D.</a:t>
            </a:r>
            <a:r>
              <a:rPr lang="vi-VN" sz="3000" dirty="0">
                <a:latin typeface="Times New Roman" pitchFamily="18" charset="0"/>
                <a:cs typeface="Times New Roman" pitchFamily="18" charset="0"/>
              </a:rPr>
              <a:t> Xác đ</a:t>
            </a:r>
            <a:r>
              <a:rPr lang="en-US" sz="3000" dirty="0" err="1">
                <a:latin typeface="Times New Roman" pitchFamily="18" charset="0"/>
                <a:cs typeface="Times New Roman" pitchFamily="18" charset="0"/>
              </a:rPr>
              <a:t>ịnh</a:t>
            </a:r>
            <a:r>
              <a:rPr lang="en-US" sz="3000" dirty="0">
                <a:latin typeface="Times New Roman" pitchFamily="18" charset="0"/>
                <a:cs typeface="Times New Roman" pitchFamily="18" charset="0"/>
              </a:rPr>
              <a:t> </a:t>
            </a:r>
            <a:r>
              <a:rPr lang="vi-VN" sz="3000" dirty="0">
                <a:latin typeface="Times New Roman" pitchFamily="18" charset="0"/>
                <a:cs typeface="Times New Roman" pitchFamily="18" charset="0"/>
              </a:rPr>
              <a:t>động lực cách mạng và chiến lược </a:t>
            </a:r>
            <a:r>
              <a:rPr lang="vi-VN" sz="3000" dirty="0" smtClean="0">
                <a:latin typeface="Times New Roman" pitchFamily="18" charset="0"/>
                <a:cs typeface="Times New Roman" pitchFamily="18" charset="0"/>
              </a:rPr>
              <a:t>cách </a:t>
            </a:r>
            <a:endParaRPr lang="en-US" sz="3000" dirty="0" smtClean="0">
              <a:latin typeface="Times New Roman" pitchFamily="18" charset="0"/>
              <a:cs typeface="Times New Roman" pitchFamily="18" charset="0"/>
            </a:endParaRPr>
          </a:p>
          <a:p>
            <a:pPr marL="0" indent="0" fontAlgn="ctr">
              <a:buNone/>
            </a:pPr>
            <a:r>
              <a:rPr lang="vi-VN" sz="3000" dirty="0" smtClean="0">
                <a:latin typeface="Times New Roman" pitchFamily="18" charset="0"/>
                <a:cs typeface="Times New Roman" pitchFamily="18" charset="0"/>
              </a:rPr>
              <a:t>mạng</a:t>
            </a:r>
            <a:r>
              <a:rPr lang="vi-VN" sz="3000" dirty="0">
                <a:latin typeface="Times New Roman" pitchFamily="18" charset="0"/>
                <a:cs typeface="Times New Roman" pitchFamily="18" charset="0"/>
              </a:rPr>
              <a:t>.</a:t>
            </a:r>
            <a:endParaRPr lang="en-US" sz="3000" dirty="0">
              <a:latin typeface="Times New Roman" pitchFamily="18" charset="0"/>
              <a:cs typeface="Times New Roman" pitchFamily="18" charset="0"/>
            </a:endParaRPr>
          </a:p>
          <a:p>
            <a:pPr marL="742950" indent="-742950">
              <a:buAutoNum type="alphaUcPeriod"/>
            </a:pPr>
            <a:endParaRPr lang="en-US" sz="3000" dirty="0" smtClean="0">
              <a:latin typeface="Times New Roman" pitchFamily="18" charset="0"/>
              <a:cs typeface="Times New Roman" pitchFamily="18" charset="0"/>
            </a:endParaRPr>
          </a:p>
          <a:p>
            <a:pPr marL="0" indent="0" fontAlgn="ctr">
              <a:buNone/>
            </a:pPr>
            <a:endParaRPr lang="en-US" sz="3000" dirty="0">
              <a:latin typeface="Times New Roman" pitchFamily="18" charset="0"/>
              <a:cs typeface="Times New Roman" pitchFamily="18" charset="0"/>
            </a:endParaRPr>
          </a:p>
        </p:txBody>
      </p:sp>
      <p:sp>
        <p:nvSpPr>
          <p:cNvPr id="5" name="Title 4">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a:spLocks noGrp="1"/>
          </p:cNvSpPr>
          <p:nvPr>
            <p:ph type="title"/>
          </p:nvPr>
        </p:nvSpPr>
        <p:spPr>
          <a:xfrm>
            <a:off x="107504" y="116632"/>
            <a:ext cx="8928992" cy="2200089"/>
          </a:xfrm>
          <a:prstGeom prst="rect">
            <a:avLst/>
          </a:prstGeom>
          <a:solidFill>
            <a:srgbClr val="0000CC"/>
          </a:solidFill>
          <a:ln w="38100">
            <a:solidFill>
              <a:srgbClr val="FFC000"/>
            </a:solidFill>
          </a:ln>
        </p:spPr>
        <p:txBody>
          <a:bodyPr wrap="square">
            <a:spAutoFit/>
          </a:bodyPr>
          <a:lstStyle/>
          <a:p>
            <a:pPr algn="just">
              <a:lnSpc>
                <a:spcPct val="107000"/>
              </a:lnSpc>
            </a:pPr>
            <a:r>
              <a:rPr lang="en-US" sz="3200" b="1" u="sng" dirty="0" err="1">
                <a:solidFill>
                  <a:schemeClr val="bg1"/>
                </a:solidFill>
                <a:latin typeface="Times New Roman" pitchFamily="18" charset="0"/>
                <a:cs typeface="Times New Roman" pitchFamily="18" charset="0"/>
              </a:rPr>
              <a:t>Câu</a:t>
            </a:r>
            <a:r>
              <a:rPr lang="en-US" sz="3200" b="1" u="sng" dirty="0">
                <a:solidFill>
                  <a:schemeClr val="bg1"/>
                </a:solidFill>
                <a:latin typeface="Times New Roman" pitchFamily="18" charset="0"/>
                <a:cs typeface="Times New Roman" pitchFamily="18" charset="0"/>
              </a:rPr>
              <a:t> 8</a:t>
            </a:r>
            <a:r>
              <a:rPr lang="en-US" sz="3200" b="1" u="sng" dirty="0" smtClean="0">
                <a:solidFill>
                  <a:schemeClr val="bg1"/>
                </a:solidFill>
                <a:latin typeface="Times New Roman" pitchFamily="18" charset="0"/>
                <a:cs typeface="Times New Roman" pitchFamily="18" charset="0"/>
              </a:rPr>
              <a:t>(VD):</a:t>
            </a:r>
            <a:r>
              <a:rPr lang="en-US" sz="3200" b="1" dirty="0" smtClean="0">
                <a:solidFill>
                  <a:schemeClr val="bg1"/>
                </a:solidFill>
                <a:latin typeface="Times New Roman" pitchFamily="18" charset="0"/>
                <a:cs typeface="Times New Roman" pitchFamily="18" charset="0"/>
              </a:rPr>
              <a:t> </a:t>
            </a:r>
            <a:r>
              <a:rPr lang="vi-VN" sz="3200" dirty="0">
                <a:solidFill>
                  <a:schemeClr val="bg1"/>
                </a:solidFill>
                <a:latin typeface="Times New Roman" pitchFamily="18" charset="0"/>
                <a:cs typeface="Times New Roman" pitchFamily="18" charset="0"/>
              </a:rPr>
              <a:t>Nội</a:t>
            </a:r>
            <a:r>
              <a:rPr lang="en-US" sz="3200" dirty="0">
                <a:solidFill>
                  <a:schemeClr val="bg1"/>
                </a:solidFill>
                <a:latin typeface="Times New Roman" pitchFamily="18" charset="0"/>
                <a:cs typeface="Times New Roman" pitchFamily="18" charset="0"/>
              </a:rPr>
              <a:t> dung </a:t>
            </a:r>
            <a:r>
              <a:rPr lang="en-US" sz="3200" dirty="0" err="1">
                <a:solidFill>
                  <a:schemeClr val="bg1"/>
                </a:solidFill>
                <a:latin typeface="Times New Roman" pitchFamily="18" charset="0"/>
                <a:cs typeface="Times New Roman" pitchFamily="18" charset="0"/>
              </a:rPr>
              <a:t>nào</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thể</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hiện</a:t>
            </a:r>
            <a:r>
              <a:rPr lang="vi-VN" sz="3200" dirty="0">
                <a:solidFill>
                  <a:schemeClr val="bg1"/>
                </a:solidFill>
                <a:latin typeface="Times New Roman" pitchFamily="18" charset="0"/>
                <a:cs typeface="Times New Roman" pitchFamily="18" charset="0"/>
              </a:rPr>
              <a:t> Cương lĩnh chính trị đầu tiên của </a:t>
            </a:r>
            <a:r>
              <a:rPr lang="en-US" sz="3200" dirty="0" err="1">
                <a:solidFill>
                  <a:schemeClr val="bg1"/>
                </a:solidFill>
                <a:latin typeface="Times New Roman" pitchFamily="18" charset="0"/>
                <a:cs typeface="Times New Roman" pitchFamily="18" charset="0"/>
              </a:rPr>
              <a:t>Đảng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Cộng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sản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Việt</a:t>
            </a:r>
            <a:r>
              <a:rPr lang="en-US" sz="3200" dirty="0">
                <a:solidFill>
                  <a:schemeClr val="bg1"/>
                </a:solidFill>
                <a:latin typeface="Times New Roman" pitchFamily="18" charset="0"/>
                <a:cs typeface="Times New Roman" pitchFamily="18" charset="0"/>
              </a:rPr>
              <a:t> Nam </a:t>
            </a:r>
            <a:r>
              <a:rPr lang="en-US" sz="3200" dirty="0" err="1">
                <a:solidFill>
                  <a:schemeClr val="bg1"/>
                </a:solidFill>
                <a:latin typeface="Times New Roman" pitchFamily="18" charset="0"/>
                <a:cs typeface="Times New Roman" pitchFamily="18" charset="0"/>
              </a:rPr>
              <a:t>là</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một</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cư</a:t>
            </a:r>
            <a:r>
              <a:rPr lang="vi-VN" sz="3200" dirty="0">
                <a:solidFill>
                  <a:schemeClr val="bg1"/>
                </a:solidFill>
                <a:latin typeface="Times New Roman" pitchFamily="18" charset="0"/>
                <a:cs typeface="Times New Roman" pitchFamily="18" charset="0"/>
              </a:rPr>
              <a:t>ơng lĩnh cách mạng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giải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phóng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dân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tộc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sáng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tạo</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kết</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hợp</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đúng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đắn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vấn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đề</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dân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tộc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và</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vấn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đề</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giai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cấp</a:t>
            </a:r>
            <a:r>
              <a:rPr lang="en-US" sz="3200" dirty="0">
                <a:solidFill>
                  <a:schemeClr val="bg1"/>
                </a:solidFill>
                <a:latin typeface="Times New Roman" pitchFamily="18" charset="0"/>
                <a:cs typeface="Times New Roman" pitchFamily="18" charset="0"/>
              </a:rPr>
              <a:t>”?</a:t>
            </a:r>
            <a:endPar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val 5"/>
          <p:cNvSpPr/>
          <p:nvPr/>
        </p:nvSpPr>
        <p:spPr>
          <a:xfrm>
            <a:off x="344636" y="3717032"/>
            <a:ext cx="432048" cy="576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0370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wipe(down)">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down)">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down)">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02390" y="94527"/>
            <a:ext cx="8676456" cy="704960"/>
          </a:xfrm>
          <a:prstGeom prst="roundRect">
            <a:avLst/>
          </a:prstGeom>
          <a:solidFill>
            <a:srgbClr val="FFFFCC"/>
          </a:solidFill>
          <a:ln>
            <a:solidFill>
              <a:srgbClr val="3333FF"/>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107504" y="206729"/>
            <a:ext cx="8914798" cy="6534643"/>
            <a:chOff x="1329227" y="2252401"/>
            <a:chExt cx="2928599" cy="3829816"/>
          </a:xfrm>
        </p:grpSpPr>
        <p:sp>
          <p:nvSpPr>
            <p:cNvPr id="69" name="AutoShape 5"/>
            <p:cNvSpPr>
              <a:spLocks noChangeArrowheads="1"/>
            </p:cNvSpPr>
            <p:nvPr/>
          </p:nvSpPr>
          <p:spPr bwMode="auto">
            <a:xfrm>
              <a:off x="1329227" y="2633884"/>
              <a:ext cx="2928599" cy="3448333"/>
            </a:xfrm>
            <a:prstGeom prst="roundRect">
              <a:avLst>
                <a:gd name="adj" fmla="val 16667"/>
              </a:avLst>
            </a:prstGeom>
            <a:solidFill>
              <a:schemeClr val="bg1">
                <a:lumMod val="95000"/>
              </a:schemeClr>
            </a:solidFill>
            <a:ln w="12700">
              <a:solidFill>
                <a:srgbClr val="C00000"/>
              </a:solidFill>
              <a:round/>
              <a:headEnd/>
              <a:tailEnd/>
            </a:ln>
            <a:effectLst>
              <a:outerShdw dist="35921" dir="2700000" algn="ctr" rotWithShape="0">
                <a:schemeClr val="bg2"/>
              </a:outerShdw>
            </a:effectLs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Verdana" panose="020B0604030504040204" pitchFamily="34" charset="0"/>
              </a:endParaRPr>
            </a:p>
          </p:txBody>
        </p:sp>
        <p:sp>
          <p:nvSpPr>
            <p:cNvPr id="72" name="Text Box 18"/>
            <p:cNvSpPr txBox="1">
              <a:spLocks noChangeArrowheads="1"/>
            </p:cNvSpPr>
            <p:nvPr/>
          </p:nvSpPr>
          <p:spPr bwMode="auto">
            <a:xfrm>
              <a:off x="1400193" y="2252401"/>
              <a:ext cx="2810507" cy="631335"/>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None/>
              </a:pP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1.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Hội</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nghị</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thành</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lập</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Đảng</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Cộng</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sản</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Việt</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Nam.</a:t>
              </a:r>
              <a:endPar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ct val="0"/>
                </a:spcBef>
                <a:buClrTx/>
                <a:buFontTx/>
                <a:buNone/>
              </a:pPr>
              <a:endParaRPr lang="en-US" altLang="en-US" dirty="0">
                <a:solidFill>
                  <a:srgbClr val="FF0000"/>
                </a:solidFill>
                <a:latin typeface="Times New Roman" panose="02020603050405020304" pitchFamily="18" charset="0"/>
                <a:cs typeface="Times New Roman" panose="02020603050405020304" pitchFamily="18" charset="0"/>
              </a:endParaRPr>
            </a:p>
          </p:txBody>
        </p:sp>
      </p:grpSp>
      <p:sp>
        <p:nvSpPr>
          <p:cNvPr id="39" name="Content Placeholder 38">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a:spLocks noGrp="1"/>
          </p:cNvSpPr>
          <p:nvPr>
            <p:ph idx="1"/>
          </p:nvPr>
        </p:nvSpPr>
        <p:spPr>
          <a:xfrm>
            <a:off x="107504" y="1562001"/>
            <a:ext cx="8914798" cy="5051126"/>
          </a:xfrm>
          <a:prstGeom prst="rect">
            <a:avLst/>
          </a:prstGeom>
          <a:solidFill>
            <a:srgbClr val="0000CC"/>
          </a:solidFill>
          <a:ln w="38100">
            <a:solidFill>
              <a:srgbClr val="FFC000"/>
            </a:solidFill>
          </a:ln>
        </p:spPr>
        <p:txBody>
          <a:bodyPr wrap="square">
            <a:spAutoFit/>
          </a:bodyPr>
          <a:lstStyle/>
          <a:p>
            <a:pPr marL="0" indent="0" algn="just">
              <a:lnSpc>
                <a:spcPct val="107000"/>
              </a:lnSpc>
              <a:spcAft>
                <a:spcPts val="0"/>
              </a:spcAft>
              <a:buNone/>
            </a:pP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Đảng</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Cộng</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sản</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Việt</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Nam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ra</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đời</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là</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ngoặt</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vĩ</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đại</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trong</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lịch</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sử</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cách</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mạng</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Việt</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Nam.</a:t>
            </a:r>
          </a:p>
          <a:p>
            <a:pPr algn="just">
              <a:lnSpc>
                <a:spcPct val="107000"/>
              </a:lnSpc>
              <a:spcAft>
                <a:spcPts val="0"/>
              </a:spcAft>
              <a:buFontTx/>
              <a:buChar char="-"/>
            </a:pPr>
            <a:r>
              <a:rPr lang="en-US" sz="3000" b="1" dirty="0" err="1"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3000" b="1"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000" b="1"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3000" b="1"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en-US" sz="3000" b="1"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3000" b="1"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Nam: </a:t>
            </a:r>
          </a:p>
          <a:p>
            <a:pPr marL="0" indent="0" algn="just">
              <a:lnSpc>
                <a:spcPct val="107000"/>
              </a:lnSpc>
              <a:spcAft>
                <a:spcPts val="0"/>
              </a:spcAft>
              <a:buNone/>
            </a:pP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Đảng</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ra</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đời</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đã</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chấm</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dứt</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sự</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khủng</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hoảng</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về</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lối</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lãnh</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đạo</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buFontTx/>
              <a:buChar char="-"/>
            </a:pP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3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giai</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cấp</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Việt</a:t>
            </a:r>
            <a:r>
              <a:rPr lang="en-US" sz="3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Nam: </a:t>
            </a:r>
            <a:endPar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buNone/>
            </a:pP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Giai</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công</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nhân</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đội</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tiên</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phong</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giai</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mình</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đội</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tiên</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phong</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giữ</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vai</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trò</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lãnh</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đạo</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phong</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trào</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công</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nhân</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đó</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lãnh</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đạo</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phong</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trào</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yêu</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8" name="Rectangle 7">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251520" y="836712"/>
            <a:ext cx="8656842" cy="619272"/>
          </a:xfrm>
          <a:prstGeom prst="rect">
            <a:avLst/>
          </a:prstGeom>
          <a:solidFill>
            <a:schemeClr val="accent6">
              <a:lumMod val="60000"/>
              <a:lumOff val="40000"/>
            </a:schemeClr>
          </a:solidFill>
          <a:ln w="38100">
            <a:solidFill>
              <a:srgbClr val="FFC000"/>
            </a:solidFill>
          </a:ln>
        </p:spPr>
        <p:txBody>
          <a:bodyPr wrap="square">
            <a:spAutoFit/>
          </a:bodyPr>
          <a:lstStyle/>
          <a:p>
            <a:pPr>
              <a:lnSpc>
                <a:spcPct val="107000"/>
              </a:lnSpc>
              <a:spcAft>
                <a:spcPts val="0"/>
              </a:spcAft>
            </a:pP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d. Ý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nghĩa</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lịch</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sử</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việc</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thành</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lập</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ĐCSVN.</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360419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9">
                                            <p:bg/>
                                          </p:spTgt>
                                        </p:tgtEl>
                                        <p:attrNameLst>
                                          <p:attrName>style.visibility</p:attrName>
                                        </p:attrNameLst>
                                      </p:cBhvr>
                                      <p:to>
                                        <p:strVal val="visible"/>
                                      </p:to>
                                    </p:set>
                                    <p:animEffect transition="in" filter="wheel(1)">
                                      <p:cBhvr>
                                        <p:cTn id="7" dur="2000"/>
                                        <p:tgtEl>
                                          <p:spTgt spid="39">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9">
                                            <p:txEl>
                                              <p:pRg st="0" end="0"/>
                                            </p:txEl>
                                          </p:spTgt>
                                        </p:tgtEl>
                                        <p:attrNameLst>
                                          <p:attrName>style.visibility</p:attrName>
                                        </p:attrNameLst>
                                      </p:cBhvr>
                                      <p:to>
                                        <p:strVal val="visible"/>
                                      </p:to>
                                    </p:set>
                                    <p:animEffect transition="in" filter="wheel(1)">
                                      <p:cBhvr>
                                        <p:cTn id="12" dur="2000"/>
                                        <p:tgtEl>
                                          <p:spTgt spid="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9">
                                            <p:txEl>
                                              <p:pRg st="1" end="1"/>
                                            </p:txEl>
                                          </p:spTgt>
                                        </p:tgtEl>
                                        <p:attrNameLst>
                                          <p:attrName>style.visibility</p:attrName>
                                        </p:attrNameLst>
                                      </p:cBhvr>
                                      <p:to>
                                        <p:strVal val="visible"/>
                                      </p:to>
                                    </p:set>
                                    <p:animEffect transition="in" filter="wheel(1)">
                                      <p:cBhvr>
                                        <p:cTn id="17" dur="2000"/>
                                        <p:tgtEl>
                                          <p:spTgt spid="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9">
                                            <p:txEl>
                                              <p:pRg st="2" end="2"/>
                                            </p:txEl>
                                          </p:spTgt>
                                        </p:tgtEl>
                                        <p:attrNameLst>
                                          <p:attrName>style.visibility</p:attrName>
                                        </p:attrNameLst>
                                      </p:cBhvr>
                                      <p:to>
                                        <p:strVal val="visible"/>
                                      </p:to>
                                    </p:set>
                                    <p:animEffect transition="in" filter="wheel(1)">
                                      <p:cBhvr>
                                        <p:cTn id="22" dur="2000"/>
                                        <p:tgtEl>
                                          <p:spTgt spid="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9">
                                            <p:txEl>
                                              <p:pRg st="3" end="3"/>
                                            </p:txEl>
                                          </p:spTgt>
                                        </p:tgtEl>
                                        <p:attrNameLst>
                                          <p:attrName>style.visibility</p:attrName>
                                        </p:attrNameLst>
                                      </p:cBhvr>
                                      <p:to>
                                        <p:strVal val="visible"/>
                                      </p:to>
                                    </p:set>
                                    <p:animEffect transition="in" filter="wheel(1)">
                                      <p:cBhvr>
                                        <p:cTn id="27" dur="2000"/>
                                        <p:tgtEl>
                                          <p:spTgt spid="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9">
                                            <p:txEl>
                                              <p:pRg st="4" end="4"/>
                                            </p:txEl>
                                          </p:spTgt>
                                        </p:tgtEl>
                                        <p:attrNameLst>
                                          <p:attrName>style.visibility</p:attrName>
                                        </p:attrNameLst>
                                      </p:cBhvr>
                                      <p:to>
                                        <p:strVal val="visible"/>
                                      </p:to>
                                    </p:set>
                                    <p:animEffect transition="in" filter="wheel(1)">
                                      <p:cBhvr>
                                        <p:cTn id="32" dur="2000"/>
                                        <p:tgtEl>
                                          <p:spTgt spid="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02390" y="94527"/>
            <a:ext cx="8676456" cy="704960"/>
          </a:xfrm>
          <a:prstGeom prst="roundRect">
            <a:avLst/>
          </a:prstGeom>
          <a:solidFill>
            <a:srgbClr val="FFFFCC"/>
          </a:solidFill>
          <a:ln>
            <a:solidFill>
              <a:srgbClr val="3333FF"/>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107504" y="206729"/>
            <a:ext cx="8914798" cy="6534643"/>
            <a:chOff x="1329227" y="2252401"/>
            <a:chExt cx="2928599" cy="3829816"/>
          </a:xfrm>
        </p:grpSpPr>
        <p:sp>
          <p:nvSpPr>
            <p:cNvPr id="69" name="AutoShape 5"/>
            <p:cNvSpPr>
              <a:spLocks noChangeArrowheads="1"/>
            </p:cNvSpPr>
            <p:nvPr/>
          </p:nvSpPr>
          <p:spPr bwMode="auto">
            <a:xfrm>
              <a:off x="1329227" y="2633884"/>
              <a:ext cx="2928599" cy="3448333"/>
            </a:xfrm>
            <a:prstGeom prst="roundRect">
              <a:avLst>
                <a:gd name="adj" fmla="val 16667"/>
              </a:avLst>
            </a:prstGeom>
            <a:solidFill>
              <a:schemeClr val="bg1">
                <a:lumMod val="95000"/>
              </a:schemeClr>
            </a:solidFill>
            <a:ln w="12700">
              <a:solidFill>
                <a:schemeClr val="bg1"/>
              </a:solidFill>
              <a:round/>
              <a:headEnd/>
              <a:tailEnd/>
            </a:ln>
            <a:effectLst>
              <a:outerShdw dist="35921" dir="2700000" algn="ctr" rotWithShape="0">
                <a:schemeClr val="bg2"/>
              </a:outerShdw>
            </a:effectLs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Verdana" panose="020B0604030504040204" pitchFamily="34" charset="0"/>
              </a:endParaRPr>
            </a:p>
          </p:txBody>
        </p:sp>
        <p:sp>
          <p:nvSpPr>
            <p:cNvPr id="72" name="Text Box 18"/>
            <p:cNvSpPr txBox="1">
              <a:spLocks noChangeArrowheads="1"/>
            </p:cNvSpPr>
            <p:nvPr/>
          </p:nvSpPr>
          <p:spPr bwMode="auto">
            <a:xfrm>
              <a:off x="1400193" y="2252401"/>
              <a:ext cx="2810507" cy="63133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None/>
              </a:pP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1.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Hội</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nghị</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thành</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lập</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Đảng</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Cộng</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sản</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Việt</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Nam.</a:t>
              </a:r>
              <a:endPar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ct val="0"/>
                </a:spcBef>
                <a:buClrTx/>
                <a:buFontTx/>
                <a:buNone/>
              </a:pPr>
              <a:endParaRPr lang="en-US" altLang="en-US" dirty="0">
                <a:solidFill>
                  <a:srgbClr val="FF0000"/>
                </a:solidFill>
                <a:latin typeface="Times New Roman" panose="02020603050405020304" pitchFamily="18" charset="0"/>
                <a:cs typeface="Times New Roman" panose="02020603050405020304" pitchFamily="18" charset="0"/>
              </a:endParaRPr>
            </a:p>
          </p:txBody>
        </p:sp>
      </p:grpSp>
      <p:sp>
        <p:nvSpPr>
          <p:cNvPr id="39" name="Content Placeholder 38">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a:spLocks noGrp="1"/>
          </p:cNvSpPr>
          <p:nvPr>
            <p:ph idx="1"/>
          </p:nvPr>
        </p:nvSpPr>
        <p:spPr>
          <a:xfrm>
            <a:off x="107504" y="1562002"/>
            <a:ext cx="8914798" cy="2068259"/>
          </a:xfrm>
          <a:prstGeom prst="rect">
            <a:avLst/>
          </a:prstGeom>
          <a:solidFill>
            <a:srgbClr val="0000CC"/>
          </a:solidFill>
          <a:ln w="38100">
            <a:solidFill>
              <a:srgbClr val="FFC000"/>
            </a:solidFill>
          </a:ln>
        </p:spPr>
        <p:txBody>
          <a:bodyPr wrap="square">
            <a:spAutoFit/>
          </a:bodyPr>
          <a:lstStyle/>
          <a:p>
            <a:pPr algn="just">
              <a:lnSpc>
                <a:spcPct val="107000"/>
              </a:lnSpc>
              <a:buFontTx/>
              <a:buChar char="-"/>
            </a:pP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Đảng</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cộng</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sản</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ra</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là</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sự</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bị</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tất</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yếu</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tiên</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có</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quyết</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cho</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phát</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nhảy</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vọt</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mới</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lịch</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sử</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phát</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dân</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tộc</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Việt</a:t>
            </a:r>
            <a:r>
              <a:rPr lang="en-US" sz="3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Nam.</a:t>
            </a:r>
          </a:p>
        </p:txBody>
      </p:sp>
      <p:sp>
        <p:nvSpPr>
          <p:cNvPr id="8" name="Rectangle 7">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251520" y="836712"/>
            <a:ext cx="8656842" cy="619272"/>
          </a:xfrm>
          <a:prstGeom prst="rect">
            <a:avLst/>
          </a:prstGeom>
          <a:solidFill>
            <a:schemeClr val="accent6">
              <a:lumMod val="60000"/>
              <a:lumOff val="40000"/>
            </a:schemeClr>
          </a:solidFill>
          <a:ln w="38100">
            <a:solidFill>
              <a:srgbClr val="FFC000"/>
            </a:solidFill>
          </a:ln>
        </p:spPr>
        <p:txBody>
          <a:bodyPr wrap="square">
            <a:spAutoFit/>
          </a:bodyPr>
          <a:lstStyle/>
          <a:p>
            <a:pPr>
              <a:lnSpc>
                <a:spcPct val="107000"/>
              </a:lnSpc>
              <a:spcAft>
                <a:spcPts val="0"/>
              </a:spcAft>
            </a:pP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d. Ý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nghĩa</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lịch</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sử</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việc</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thành</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lập</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ĐCSVN.</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251520" y="4005064"/>
            <a:ext cx="8627326" cy="20882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itchFamily="18" charset="0"/>
                <a:cs typeface="Times New Roman" pitchFamily="18" charset="0"/>
              </a:rPr>
              <a:t>ĐCSVN </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chủ</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nghĩa</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Mác</a:t>
            </a:r>
            <a:r>
              <a:rPr lang="en-US" sz="3600" b="1" dirty="0" smtClean="0">
                <a:solidFill>
                  <a:schemeClr val="tx1"/>
                </a:solidFill>
                <a:latin typeface="Times New Roman" pitchFamily="18" charset="0"/>
                <a:cs typeface="Times New Roman" pitchFamily="18" charset="0"/>
              </a:rPr>
              <a:t> – </a:t>
            </a:r>
            <a:r>
              <a:rPr lang="en-US" sz="3600" b="1" dirty="0" err="1" smtClean="0">
                <a:solidFill>
                  <a:schemeClr val="tx1"/>
                </a:solidFill>
                <a:latin typeface="Times New Roman" pitchFamily="18" charset="0"/>
                <a:cs typeface="Times New Roman" pitchFamily="18" charset="0"/>
              </a:rPr>
              <a:t>Lênin</a:t>
            </a:r>
            <a:r>
              <a:rPr lang="en-US" sz="3600" b="1" dirty="0" smtClean="0">
                <a:solidFill>
                  <a:schemeClr val="tx1"/>
                </a:solidFill>
                <a:latin typeface="Times New Roman" pitchFamily="18" charset="0"/>
                <a:cs typeface="Times New Roman" pitchFamily="18" charset="0"/>
              </a:rPr>
              <a:t> + </a:t>
            </a:r>
            <a:r>
              <a:rPr lang="en-US" sz="3600" b="1" dirty="0" err="1" smtClean="0">
                <a:solidFill>
                  <a:schemeClr val="tx1"/>
                </a:solidFill>
                <a:latin typeface="Times New Roman" pitchFamily="18" charset="0"/>
                <a:cs typeface="Times New Roman" pitchFamily="18" charset="0"/>
              </a:rPr>
              <a:t>phong</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trào</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công</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nhân</a:t>
            </a:r>
            <a:r>
              <a:rPr lang="en-US" sz="3600" b="1" dirty="0" smtClean="0">
                <a:solidFill>
                  <a:schemeClr val="tx1"/>
                </a:solidFill>
                <a:latin typeface="Times New Roman" pitchFamily="18" charset="0"/>
                <a:cs typeface="Times New Roman" pitchFamily="18" charset="0"/>
              </a:rPr>
              <a:t> + </a:t>
            </a:r>
            <a:r>
              <a:rPr lang="en-US" sz="3600" b="1" dirty="0" err="1" smtClean="0">
                <a:solidFill>
                  <a:schemeClr val="tx1"/>
                </a:solidFill>
                <a:latin typeface="Times New Roman" pitchFamily="18" charset="0"/>
                <a:cs typeface="Times New Roman" pitchFamily="18" charset="0"/>
              </a:rPr>
              <a:t>phong</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trào</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yêu</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nước</a:t>
            </a:r>
            <a:endParaRPr lang="en-US" sz="36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21256506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9">
                                            <p:bg/>
                                          </p:spTgt>
                                        </p:tgtEl>
                                        <p:attrNameLst>
                                          <p:attrName>style.visibility</p:attrName>
                                        </p:attrNameLst>
                                      </p:cBhvr>
                                      <p:to>
                                        <p:strVal val="visible"/>
                                      </p:to>
                                    </p:set>
                                    <p:animEffect transition="in" filter="wheel(1)">
                                      <p:cBhvr>
                                        <p:cTn id="7" dur="2000"/>
                                        <p:tgtEl>
                                          <p:spTgt spid="39">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9">
                                            <p:txEl>
                                              <p:pRg st="0" end="0"/>
                                            </p:txEl>
                                          </p:spTgt>
                                        </p:tgtEl>
                                        <p:attrNameLst>
                                          <p:attrName>style.visibility</p:attrName>
                                        </p:attrNameLst>
                                      </p:cBhvr>
                                      <p:to>
                                        <p:strVal val="visible"/>
                                      </p:to>
                                    </p:set>
                                    <p:animEffect transition="in" filter="wheel(1)">
                                      <p:cBhvr>
                                        <p:cTn id="12" dur="2000"/>
                                        <p:tgtEl>
                                          <p:spTgt spid="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Grp="1" noChangeArrowheads="1"/>
          </p:cNvSpPr>
          <p:nvPr>
            <p:ph idx="1"/>
          </p:nvPr>
        </p:nvSpPr>
        <p:spPr bwMode="auto">
          <a:xfrm>
            <a:off x="179512" y="1988842"/>
            <a:ext cx="8856984" cy="4483695"/>
          </a:xfrm>
          <a:prstGeom prst="roundRect">
            <a:avLst>
              <a:gd name="adj" fmla="val 16667"/>
            </a:avLst>
          </a:prstGeom>
          <a:solidFill>
            <a:schemeClr val="bg1">
              <a:lumMod val="95000"/>
            </a:schemeClr>
          </a:solidFill>
          <a:ln w="12700">
            <a:solidFill>
              <a:srgbClr val="C00000"/>
            </a:solidFill>
            <a:round/>
            <a:headEnd/>
            <a:tailEnd/>
          </a:ln>
          <a:effectLst>
            <a:outerShdw dist="35921" dir="2700000" algn="ctr" rotWithShape="0">
              <a:schemeClr val="bg2"/>
            </a:outerShdw>
          </a:effectLst>
          <a:extLst/>
        </p:spPr>
        <p:txBody>
          <a:bodyPr wrap="none" anchor="ctr">
            <a:noAutofit/>
          </a:bodyPr>
          <a:lstStyle/>
          <a:p>
            <a:pPr marL="0" indent="0">
              <a:buNone/>
            </a:pPr>
            <a:r>
              <a:rPr lang="en-US" sz="3600" b="1" dirty="0">
                <a:latin typeface="Times New Roman" pitchFamily="18" charset="0"/>
                <a:cs typeface="Times New Roman" pitchFamily="18" charset="0"/>
              </a:rPr>
              <a:t>A. </a:t>
            </a:r>
            <a:r>
              <a:rPr lang="en-US" sz="3600" dirty="0" err="1">
                <a:latin typeface="Times New Roman" pitchFamily="18" charset="0"/>
                <a:cs typeface="Times New Roman" pitchFamily="18" charset="0"/>
              </a:rPr>
              <a:t>T</a:t>
            </a:r>
            <a:r>
              <a:rPr lang="en-US" sz="3600" dirty="0" err="1" smtClean="0">
                <a:latin typeface="Times New Roman" pitchFamily="18" charset="0"/>
                <a:cs typeface="Times New Roman" pitchFamily="18" charset="0"/>
              </a:rPr>
              <a:t>hành</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lập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đảng</a:t>
            </a:r>
            <a:r>
              <a:rPr lang="en-US" sz="3600" dirty="0">
                <a:latin typeface="Times New Roman" pitchFamily="18" charset="0"/>
                <a:cs typeface="Times New Roman" pitchFamily="18" charset="0"/>
              </a:rPr>
              <a:t>.</a:t>
            </a:r>
          </a:p>
          <a:p>
            <a:pPr marL="0" indent="0">
              <a:buNone/>
            </a:pPr>
            <a:r>
              <a:rPr lang="en-US" sz="3600" b="1" dirty="0">
                <a:latin typeface="Times New Roman" pitchFamily="18" charset="0"/>
                <a:cs typeface="Times New Roman" pitchFamily="18" charset="0"/>
              </a:rPr>
              <a:t>B. </a:t>
            </a:r>
            <a:r>
              <a:rPr lang="en-US" sz="3600" dirty="0" err="1">
                <a:latin typeface="Times New Roman" pitchFamily="18" charset="0"/>
                <a:cs typeface="Times New Roman" pitchFamily="18" charset="0"/>
              </a:rPr>
              <a:t>T</a:t>
            </a:r>
            <a:r>
              <a:rPr lang="en-US" sz="3600" dirty="0" err="1" smtClean="0">
                <a:latin typeface="Times New Roman" pitchFamily="18" charset="0"/>
                <a:cs typeface="Times New Roman" pitchFamily="18" charset="0"/>
              </a:rPr>
              <a:t>hành</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lập</a:t>
            </a:r>
            <a:r>
              <a:rPr lang="en-US" sz="3600" dirty="0">
                <a:latin typeface="Times New Roman" pitchFamily="18" charset="0"/>
                <a:cs typeface="Times New Roman" pitchFamily="18" charset="0"/>
              </a:rPr>
              <a:t> An Nam </a:t>
            </a:r>
            <a:r>
              <a:rPr lang="en-US" sz="3600" dirty="0" err="1">
                <a:latin typeface="Times New Roman" pitchFamily="18" charset="0"/>
                <a:cs typeface="Times New Roman" pitchFamily="18" charset="0"/>
              </a:rPr>
              <a:t>Cộng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đảng</a:t>
            </a:r>
            <a:r>
              <a:rPr lang="en-US" sz="3600" dirty="0">
                <a:latin typeface="Times New Roman" pitchFamily="18" charset="0"/>
                <a:cs typeface="Times New Roman" pitchFamily="18" charset="0"/>
              </a:rPr>
              <a:t>.</a:t>
            </a:r>
          </a:p>
          <a:p>
            <a:pPr marL="0" indent="0">
              <a:buNone/>
            </a:pPr>
            <a:r>
              <a:rPr lang="en-US" sz="3600" b="1" dirty="0">
                <a:latin typeface="Times New Roman" pitchFamily="18" charset="0"/>
                <a:cs typeface="Times New Roman" pitchFamily="18" charset="0"/>
              </a:rPr>
              <a:t>C. </a:t>
            </a:r>
            <a:r>
              <a:rPr lang="en-US" sz="3600" dirty="0" err="1">
                <a:latin typeface="Times New Roman" pitchFamily="18" charset="0"/>
                <a:cs typeface="Times New Roman" pitchFamily="18" charset="0"/>
              </a:rPr>
              <a:t>T</a:t>
            </a:r>
            <a:r>
              <a:rPr lang="en-US" sz="3600" dirty="0" err="1" smtClean="0">
                <a:latin typeface="Times New Roman" pitchFamily="18" charset="0"/>
                <a:cs typeface="Times New Roman" pitchFamily="18" charset="0"/>
              </a:rPr>
              <a:t>hành</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lập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liên</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đoàn</a:t>
            </a:r>
            <a:r>
              <a:rPr lang="en-US" sz="3600" dirty="0">
                <a:latin typeface="Times New Roman" pitchFamily="18" charset="0"/>
                <a:cs typeface="Times New Roman" pitchFamily="18" charset="0"/>
              </a:rPr>
              <a:t>.</a:t>
            </a:r>
          </a:p>
          <a:p>
            <a:pPr marL="0" indent="0">
              <a:buNone/>
            </a:pPr>
            <a:r>
              <a:rPr lang="en-US" sz="3600" b="1" dirty="0">
                <a:latin typeface="Times New Roman" pitchFamily="18" charset="0"/>
                <a:cs typeface="Times New Roman" pitchFamily="18" charset="0"/>
              </a:rPr>
              <a:t>D. </a:t>
            </a:r>
            <a:r>
              <a:rPr lang="en-US" sz="3600" dirty="0" err="1">
                <a:latin typeface="Times New Roman" pitchFamily="18" charset="0"/>
                <a:cs typeface="Times New Roman" pitchFamily="18" charset="0"/>
              </a:rPr>
              <a:t>T</a:t>
            </a:r>
            <a:r>
              <a:rPr lang="en-US" sz="3600" dirty="0" err="1" smtClean="0">
                <a:latin typeface="Times New Roman" pitchFamily="18" charset="0"/>
                <a:cs typeface="Times New Roman" pitchFamily="18" charset="0"/>
              </a:rPr>
              <a:t>hành</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lập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Việt</a:t>
            </a:r>
            <a:r>
              <a:rPr lang="en-US" sz="3600" dirty="0">
                <a:latin typeface="Times New Roman" pitchFamily="18" charset="0"/>
                <a:cs typeface="Times New Roman" pitchFamily="18" charset="0"/>
              </a:rPr>
              <a:t> Nam.</a:t>
            </a:r>
          </a:p>
          <a:p>
            <a:pPr marL="0" indent="0" fontAlgn="ctr">
              <a:buNone/>
            </a:pPr>
            <a:endParaRPr lang="en-US" sz="3600" dirty="0">
              <a:latin typeface="Times New Roman" pitchFamily="18" charset="0"/>
              <a:cs typeface="Times New Roman" pitchFamily="18" charset="0"/>
            </a:endParaRPr>
          </a:p>
        </p:txBody>
      </p:sp>
      <p:sp>
        <p:nvSpPr>
          <p:cNvPr id="5" name="Title 4">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a:spLocks noGrp="1"/>
          </p:cNvSpPr>
          <p:nvPr>
            <p:ph type="title"/>
          </p:nvPr>
        </p:nvSpPr>
        <p:spPr>
          <a:xfrm>
            <a:off x="107504" y="332656"/>
            <a:ext cx="8928992" cy="1277914"/>
          </a:xfrm>
          <a:prstGeom prst="rect">
            <a:avLst/>
          </a:prstGeom>
          <a:solidFill>
            <a:srgbClr val="0000CC"/>
          </a:solidFill>
          <a:ln w="38100">
            <a:solidFill>
              <a:srgbClr val="FFC000"/>
            </a:solidFill>
          </a:ln>
        </p:spPr>
        <p:txBody>
          <a:bodyPr wrap="square">
            <a:spAutoFit/>
          </a:bodyPr>
          <a:lstStyle/>
          <a:p>
            <a:pPr algn="just">
              <a:lnSpc>
                <a:spcPct val="107000"/>
              </a:lnSpc>
            </a:pPr>
            <a:r>
              <a:rPr lang="en-US" sz="3600" b="1" u="sng" dirty="0" err="1">
                <a:solidFill>
                  <a:schemeClr val="bg1"/>
                </a:solidFill>
                <a:latin typeface="Times New Roman" pitchFamily="18" charset="0"/>
                <a:cs typeface="Times New Roman" pitchFamily="18" charset="0"/>
              </a:rPr>
              <a:t>Câu</a:t>
            </a:r>
            <a:r>
              <a:rPr lang="en-US" sz="3600" b="1" u="sng" dirty="0">
                <a:solidFill>
                  <a:schemeClr val="bg1"/>
                </a:solidFill>
                <a:latin typeface="Times New Roman" pitchFamily="18" charset="0"/>
                <a:cs typeface="Times New Roman" pitchFamily="18" charset="0"/>
              </a:rPr>
              <a:t> 9</a:t>
            </a:r>
            <a:r>
              <a:rPr lang="en-US" sz="3600" b="1" u="sng" dirty="0" smtClean="0">
                <a:solidFill>
                  <a:schemeClr val="bg1"/>
                </a:solidFill>
                <a:latin typeface="Times New Roman" pitchFamily="18" charset="0"/>
                <a:cs typeface="Times New Roman" pitchFamily="18" charset="0"/>
              </a:rPr>
              <a:t>(TH):</a:t>
            </a:r>
            <a:r>
              <a:rPr lang="en-US" sz="3600" b="1" dirty="0" smtClean="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Sự</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kiện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nào</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dưới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đây</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đánh</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dấu</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bước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ngoặt</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vĩ</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đại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của</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cách</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mạng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Việt</a:t>
            </a:r>
            <a:r>
              <a:rPr lang="en-US" sz="3600" dirty="0">
                <a:solidFill>
                  <a:schemeClr val="bg1"/>
                </a:solidFill>
                <a:latin typeface="Times New Roman" pitchFamily="18" charset="0"/>
                <a:cs typeface="Times New Roman" pitchFamily="18" charset="0"/>
              </a:rPr>
              <a:t> Nam?</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val 5"/>
          <p:cNvSpPr/>
          <p:nvPr/>
        </p:nvSpPr>
        <p:spPr>
          <a:xfrm>
            <a:off x="467544" y="4581128"/>
            <a:ext cx="432048" cy="576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612597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wipe(down)">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down)">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down)">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Grp="1" noChangeArrowheads="1"/>
          </p:cNvSpPr>
          <p:nvPr>
            <p:ph idx="1"/>
          </p:nvPr>
        </p:nvSpPr>
        <p:spPr bwMode="auto">
          <a:xfrm>
            <a:off x="179512" y="1988842"/>
            <a:ext cx="8856984" cy="4483695"/>
          </a:xfrm>
          <a:prstGeom prst="roundRect">
            <a:avLst>
              <a:gd name="adj" fmla="val 16667"/>
            </a:avLst>
          </a:prstGeom>
          <a:solidFill>
            <a:schemeClr val="bg1">
              <a:lumMod val="95000"/>
            </a:schemeClr>
          </a:solidFill>
          <a:ln w="12700">
            <a:solidFill>
              <a:srgbClr val="C00000"/>
            </a:solidFill>
            <a:round/>
            <a:headEnd/>
            <a:tailEnd/>
          </a:ln>
          <a:effectLst>
            <a:outerShdw dist="35921" dir="2700000" algn="ctr" rotWithShape="0">
              <a:schemeClr val="bg2"/>
            </a:outerShdw>
          </a:effectLst>
          <a:extLst/>
        </p:spPr>
        <p:txBody>
          <a:bodyPr wrap="none" anchor="ctr">
            <a:noAutofit/>
          </a:bodyPr>
          <a:lstStyle/>
          <a:p>
            <a:pPr marL="0" indent="0" fontAlgn="ctr">
              <a:buNone/>
            </a:pPr>
            <a:r>
              <a:rPr lang="en-US" sz="3200" b="1" dirty="0">
                <a:latin typeface="Times New Roman" pitchFamily="18" charset="0"/>
                <a:cs typeface="Times New Roman" pitchFamily="18" charset="0"/>
              </a:rPr>
              <a:t>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Việt</a:t>
            </a:r>
            <a:r>
              <a:rPr lang="en-US" sz="3200" dirty="0">
                <a:latin typeface="Times New Roman" pitchFamily="18" charset="0"/>
                <a:cs typeface="Times New Roman" pitchFamily="18" charset="0"/>
              </a:rPr>
              <a:t> Nam 1919 - 1929.</a:t>
            </a:r>
          </a:p>
          <a:p>
            <a:pPr marL="0" indent="0" fontAlgn="ctr">
              <a:buNone/>
            </a:pPr>
            <a:r>
              <a:rPr lang="en-US" sz="3200" b="1" dirty="0">
                <a:latin typeface="Times New Roman" pitchFamily="18" charset="0"/>
                <a:cs typeface="Times New Roman" pitchFamily="18" charset="0"/>
              </a:rPr>
              <a:t>B.</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yêu</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marL="0" indent="0" fontAlgn="ctr">
              <a:buNone/>
            </a:pPr>
            <a:r>
              <a:rPr lang="en-US" sz="3200" dirty="0" err="1" smtClean="0">
                <a:latin typeface="Times New Roman" pitchFamily="18" charset="0"/>
                <a:cs typeface="Times New Roman" pitchFamily="18" charset="0"/>
              </a:rPr>
              <a:t>nước</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Việt</a:t>
            </a:r>
            <a:r>
              <a:rPr lang="en-US" sz="3200" dirty="0">
                <a:latin typeface="Times New Roman" pitchFamily="18" charset="0"/>
                <a:cs typeface="Times New Roman" pitchFamily="18" charset="0"/>
              </a:rPr>
              <a:t> Nam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1919 - 1929.</a:t>
            </a:r>
          </a:p>
          <a:p>
            <a:pPr marL="0" indent="0" fontAlgn="ctr">
              <a:buNone/>
            </a:pPr>
            <a:r>
              <a:rPr lang="en-US" sz="3200" b="1" dirty="0">
                <a:latin typeface="Times New Roman" pitchFamily="18" charset="0"/>
                <a:cs typeface="Times New Roman" pitchFamily="18" charset="0"/>
              </a:rPr>
              <a:t>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marL="0" indent="0" fontAlgn="ctr">
              <a:buNone/>
            </a:pPr>
            <a:r>
              <a:rPr lang="en-US" sz="3200" dirty="0" err="1" smtClean="0">
                <a:latin typeface="Times New Roman" pitchFamily="18" charset="0"/>
                <a:cs typeface="Times New Roman" pitchFamily="18" charset="0"/>
              </a:rPr>
              <a:t>Việt</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Nam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1919 - 1929.</a:t>
            </a:r>
          </a:p>
          <a:p>
            <a:pPr marL="0" indent="0" fontAlgn="ctr">
              <a:buNone/>
            </a:pPr>
            <a:r>
              <a:rPr lang="en-US" sz="3200" b="1" dirty="0">
                <a:latin typeface="Times New Roman" pitchFamily="18" charset="0"/>
                <a:cs typeface="Times New Roman" pitchFamily="18" charset="0"/>
              </a:rPr>
              <a:t>D.</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tưởng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Hồ</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Chí</a:t>
            </a:r>
            <a:r>
              <a:rPr lang="en-US" sz="3200" dirty="0">
                <a:latin typeface="Times New Roman" pitchFamily="18" charset="0"/>
                <a:cs typeface="Times New Roman" pitchFamily="18" charset="0"/>
              </a:rPr>
              <a:t> Minh.</a:t>
            </a:r>
          </a:p>
          <a:p>
            <a:pPr marL="0" indent="0" fontAlgn="ctr">
              <a:buNone/>
            </a:pPr>
            <a:endParaRPr lang="en-US" sz="3200" dirty="0">
              <a:latin typeface="Times New Roman" pitchFamily="18" charset="0"/>
              <a:cs typeface="Times New Roman" pitchFamily="18" charset="0"/>
            </a:endParaRPr>
          </a:p>
        </p:txBody>
      </p:sp>
      <p:sp>
        <p:nvSpPr>
          <p:cNvPr id="5" name="Title 4">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a:spLocks noGrp="1"/>
          </p:cNvSpPr>
          <p:nvPr>
            <p:ph type="title"/>
          </p:nvPr>
        </p:nvSpPr>
        <p:spPr>
          <a:xfrm>
            <a:off x="107504" y="332656"/>
            <a:ext cx="8928992" cy="1277914"/>
          </a:xfrm>
          <a:prstGeom prst="rect">
            <a:avLst/>
          </a:prstGeom>
          <a:solidFill>
            <a:srgbClr val="0000CC"/>
          </a:solidFill>
          <a:ln w="38100">
            <a:solidFill>
              <a:srgbClr val="FFC000"/>
            </a:solidFill>
          </a:ln>
        </p:spPr>
        <p:txBody>
          <a:bodyPr wrap="square">
            <a:spAutoFit/>
          </a:bodyPr>
          <a:lstStyle/>
          <a:p>
            <a:pPr algn="just">
              <a:lnSpc>
                <a:spcPct val="107000"/>
              </a:lnSpc>
            </a:pPr>
            <a:r>
              <a:rPr lang="en-US" sz="3600" b="1" u="sng" dirty="0" err="1">
                <a:solidFill>
                  <a:schemeClr val="bg1"/>
                </a:solidFill>
                <a:latin typeface="Times New Roman" pitchFamily="18" charset="0"/>
                <a:cs typeface="Times New Roman" pitchFamily="18" charset="0"/>
              </a:rPr>
              <a:t>Câu</a:t>
            </a:r>
            <a:r>
              <a:rPr lang="en-US" sz="3600" b="1" u="sng" dirty="0">
                <a:solidFill>
                  <a:schemeClr val="bg1"/>
                </a:solidFill>
                <a:latin typeface="Times New Roman" pitchFamily="18" charset="0"/>
                <a:cs typeface="Times New Roman" pitchFamily="18" charset="0"/>
              </a:rPr>
              <a:t> </a:t>
            </a:r>
            <a:r>
              <a:rPr lang="en-US" sz="3600" b="1" u="sng" dirty="0" smtClean="0">
                <a:solidFill>
                  <a:schemeClr val="bg1"/>
                </a:solidFill>
                <a:latin typeface="Times New Roman" pitchFamily="18" charset="0"/>
                <a:cs typeface="Times New Roman" pitchFamily="18" charset="0"/>
              </a:rPr>
              <a:t>10(TH):</a:t>
            </a:r>
            <a:r>
              <a:rPr lang="en-US" sz="3600" b="1" dirty="0" smtClean="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Đảng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Cộng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sản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Việt</a:t>
            </a:r>
            <a:r>
              <a:rPr lang="en-US" sz="3600" dirty="0">
                <a:solidFill>
                  <a:schemeClr val="bg1"/>
                </a:solidFill>
                <a:latin typeface="Times New Roman" pitchFamily="18" charset="0"/>
                <a:cs typeface="Times New Roman" pitchFamily="18" charset="0"/>
              </a:rPr>
              <a:t> Nam </a:t>
            </a:r>
            <a:r>
              <a:rPr lang="en-US" sz="3600" dirty="0" err="1">
                <a:solidFill>
                  <a:schemeClr val="bg1"/>
                </a:solidFill>
                <a:latin typeface="Times New Roman" pitchFamily="18" charset="0"/>
                <a:cs typeface="Times New Roman" pitchFamily="18" charset="0"/>
              </a:rPr>
              <a:t>ra</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đời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trên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cơ</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sở</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kết</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hợp</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chủ</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nghĩa</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Mác</a:t>
            </a:r>
            <a:r>
              <a:rPr lang="en-US" sz="3600" dirty="0">
                <a:solidFill>
                  <a:schemeClr val="bg1"/>
                </a:solidFill>
                <a:latin typeface="Times New Roman" pitchFamily="18" charset="0"/>
                <a:cs typeface="Times New Roman" pitchFamily="18" charset="0"/>
              </a:rPr>
              <a:t> - </a:t>
            </a:r>
            <a:r>
              <a:rPr lang="en-US" sz="3600" dirty="0" err="1">
                <a:solidFill>
                  <a:schemeClr val="bg1"/>
                </a:solidFill>
                <a:latin typeface="Times New Roman" pitchFamily="18" charset="0"/>
                <a:cs typeface="Times New Roman" pitchFamily="18" charset="0"/>
              </a:rPr>
              <a:t>Lênin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với</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val 5"/>
          <p:cNvSpPr/>
          <p:nvPr/>
        </p:nvSpPr>
        <p:spPr>
          <a:xfrm>
            <a:off x="467544" y="3933056"/>
            <a:ext cx="432048" cy="576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989681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wipe(down)">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down)">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down)">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down)">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wipe(down)">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4650" y="94527"/>
            <a:ext cx="8676456" cy="704960"/>
          </a:xfrm>
          <a:prstGeom prst="roundRect">
            <a:avLst/>
          </a:prstGeom>
          <a:solidFill>
            <a:srgbClr val="FFFFCC"/>
          </a:solidFill>
          <a:ln>
            <a:solidFill>
              <a:srgbClr val="3333FF"/>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51519" y="152677"/>
            <a:ext cx="2922560" cy="563175"/>
            <a:chOff x="3246890" y="1164941"/>
            <a:chExt cx="1995474" cy="374271"/>
          </a:xfrm>
        </p:grpSpPr>
        <p:sp>
          <p:nvSpPr>
            <p:cNvPr id="67" name="Oval 66"/>
            <p:cNvSpPr/>
            <p:nvPr/>
          </p:nvSpPr>
          <p:spPr>
            <a:xfrm>
              <a:off x="3246890" y="1164941"/>
              <a:ext cx="1995474" cy="374271"/>
            </a:xfrm>
            <a:prstGeom prst="ellipse">
              <a:avLst/>
            </a:prstGeom>
            <a:solidFill>
              <a:schemeClr val="accent1">
                <a:lumMod val="20000"/>
                <a:lumOff val="80000"/>
              </a:schemeClr>
            </a:solidFill>
            <a:ln>
              <a:noFill/>
            </a:ln>
            <a:effectLst>
              <a:glow rad="635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441895" y="1174862"/>
              <a:ext cx="1800469" cy="347718"/>
            </a:xfrm>
            <a:prstGeom prst="rect">
              <a:avLst/>
            </a:prstGeom>
          </p:spPr>
          <p:txBody>
            <a:bodyPr wrap="square">
              <a:spAutoFit/>
            </a:bodyPr>
            <a:lstStyle/>
            <a:p>
              <a:r>
                <a:rPr lang="en-US" sz="2800" b="1" dirty="0" smtClean="0">
                  <a:solidFill>
                    <a:srgbClr val="000099"/>
                  </a:solidFill>
                  <a:latin typeface="Times New Roman" panose="02020603050405020304" pitchFamily="18" charset="0"/>
                  <a:cs typeface="Times New Roman" panose="02020603050405020304" pitchFamily="18" charset="0"/>
                </a:rPr>
                <a:t>CHUYÊN ĐỀ 2</a:t>
              </a:r>
              <a:endParaRPr lang="en-US" sz="2800" b="1" dirty="0">
                <a:solidFill>
                  <a:srgbClr val="000099"/>
                </a:solidFill>
                <a:latin typeface="Times New Roman" panose="02020603050405020304" pitchFamily="18" charset="0"/>
                <a:cs typeface="Times New Roman" panose="02020603050405020304" pitchFamily="18" charset="0"/>
              </a:endParaRPr>
            </a:p>
          </p:txBody>
        </p:sp>
      </p:grpSp>
      <p:grpSp>
        <p:nvGrpSpPr>
          <p:cNvPr id="68" name="Group 67"/>
          <p:cNvGrpSpPr/>
          <p:nvPr/>
        </p:nvGrpSpPr>
        <p:grpSpPr>
          <a:xfrm>
            <a:off x="78690" y="861331"/>
            <a:ext cx="8914798" cy="5883735"/>
            <a:chOff x="1329227" y="2633884"/>
            <a:chExt cx="2928599" cy="3448333"/>
          </a:xfrm>
        </p:grpSpPr>
        <p:sp>
          <p:nvSpPr>
            <p:cNvPr id="69" name="AutoShape 5"/>
            <p:cNvSpPr>
              <a:spLocks noChangeArrowheads="1"/>
            </p:cNvSpPr>
            <p:nvPr/>
          </p:nvSpPr>
          <p:spPr bwMode="auto">
            <a:xfrm>
              <a:off x="1329227" y="2633884"/>
              <a:ext cx="2928599" cy="3448333"/>
            </a:xfrm>
            <a:prstGeom prst="roundRect">
              <a:avLst>
                <a:gd name="adj" fmla="val 16667"/>
              </a:avLst>
            </a:prstGeom>
            <a:solidFill>
              <a:schemeClr val="bg1">
                <a:lumMod val="95000"/>
              </a:schemeClr>
            </a:solidFill>
            <a:ln w="12700">
              <a:solidFill>
                <a:schemeClr val="tx1"/>
              </a:solidFill>
              <a:round/>
              <a:headEnd/>
              <a:tailEnd/>
            </a:ln>
            <a:effectLst>
              <a:outerShdw dist="35921" dir="2700000" algn="ctr" rotWithShape="0">
                <a:schemeClr val="bg2"/>
              </a:outerShdw>
            </a:effectLs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Verdana" panose="020B0604030504040204" pitchFamily="34" charset="0"/>
              </a:endParaRPr>
            </a:p>
          </p:txBody>
        </p:sp>
        <p:grpSp>
          <p:nvGrpSpPr>
            <p:cNvPr id="70" name="Group 69"/>
            <p:cNvGrpSpPr/>
            <p:nvPr/>
          </p:nvGrpSpPr>
          <p:grpSpPr>
            <a:xfrm>
              <a:off x="1740833" y="2672632"/>
              <a:ext cx="2043740" cy="337384"/>
              <a:chOff x="2848406" y="1585155"/>
              <a:chExt cx="2683598" cy="402807"/>
            </a:xfrm>
          </p:grpSpPr>
          <p:grpSp>
            <p:nvGrpSpPr>
              <p:cNvPr id="71" name="Group 10"/>
              <p:cNvGrpSpPr>
                <a:grpSpLocks/>
              </p:cNvGrpSpPr>
              <p:nvPr/>
            </p:nvGrpSpPr>
            <p:grpSpPr bwMode="auto">
              <a:xfrm>
                <a:off x="2892417" y="1585155"/>
                <a:ext cx="2639587" cy="402807"/>
                <a:chOff x="1922" y="1206"/>
                <a:chExt cx="2075" cy="1004"/>
              </a:xfrm>
            </p:grpSpPr>
            <p:sp>
              <p:nvSpPr>
                <p:cNvPr id="73" name="Oval 13"/>
                <p:cNvSpPr>
                  <a:spLocks noChangeArrowheads="1"/>
                </p:cNvSpPr>
                <p:nvPr/>
              </p:nvSpPr>
              <p:spPr bwMode="gray">
                <a:xfrm>
                  <a:off x="1922" y="1206"/>
                  <a:ext cx="2075" cy="1004"/>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74"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75"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77" name="Oval 17"/>
                <p:cNvSpPr>
                  <a:spLocks noChangeArrowheads="1"/>
                </p:cNvSpPr>
                <p:nvPr/>
              </p:nvSpPr>
              <p:spPr bwMode="gray">
                <a:xfrm>
                  <a:off x="2208" y="1344"/>
                  <a:ext cx="1382" cy="624"/>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grpSp>
          <p:sp>
            <p:nvSpPr>
              <p:cNvPr id="72" name="Text Box 18"/>
              <p:cNvSpPr txBox="1">
                <a:spLocks noChangeArrowheads="1"/>
              </p:cNvSpPr>
              <p:nvPr/>
            </p:nvSpPr>
            <p:spPr bwMode="auto">
              <a:xfrm>
                <a:off x="2848406" y="1622439"/>
                <a:ext cx="2609158" cy="323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1" dirty="0" smtClean="0">
                    <a:solidFill>
                      <a:srgbClr val="C00000"/>
                    </a:solidFill>
                    <a:latin typeface="Times New Roman" panose="02020603050405020304" pitchFamily="18" charset="0"/>
                    <a:cs typeface="Times New Roman" panose="02020603050405020304" pitchFamily="18" charset="0"/>
                  </a:rPr>
                  <a:t>LÝ THUYẾT CƠ SỞ</a:t>
                </a:r>
                <a:endParaRPr lang="en-US" altLang="en-US" sz="2400" dirty="0">
                  <a:solidFill>
                    <a:srgbClr val="C00000"/>
                  </a:solidFill>
                  <a:latin typeface="Times New Roman" panose="02020603050405020304" pitchFamily="18" charset="0"/>
                  <a:cs typeface="Times New Roman" panose="02020603050405020304" pitchFamily="18" charset="0"/>
                </a:endParaRPr>
              </a:p>
            </p:txBody>
          </p:sp>
        </p:grpSp>
      </p:grpSp>
      <p:sp>
        <p:nvSpPr>
          <p:cNvPr id="19" name="Rectangle 18">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214250" y="1536218"/>
            <a:ext cx="8643678" cy="1277914"/>
          </a:xfrm>
          <a:prstGeom prst="rect">
            <a:avLst/>
          </a:prstGeom>
          <a:solidFill>
            <a:srgbClr val="0000CC"/>
          </a:solidFill>
          <a:ln w="38100">
            <a:solidFill>
              <a:srgbClr val="FFC000"/>
            </a:solidFill>
          </a:ln>
        </p:spPr>
        <p:txBody>
          <a:bodyPr wrap="square">
            <a:spAutoFit/>
          </a:bodyPr>
          <a:lstStyle/>
          <a:p>
            <a:pPr>
              <a:lnSpc>
                <a:spcPct val="107000"/>
              </a:lnSpc>
              <a:spcAft>
                <a:spcPts val="0"/>
              </a:spcAft>
            </a:pP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1.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Hội</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nghị</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thành</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lập</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Đảng</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Cộng</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sản</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Việt</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Nam.</a:t>
            </a:r>
            <a:endParaRPr lang="en-US" sz="36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251519" y="2959900"/>
            <a:ext cx="8656842" cy="685124"/>
          </a:xfrm>
          <a:prstGeom prst="rect">
            <a:avLst/>
          </a:prstGeom>
          <a:solidFill>
            <a:schemeClr val="accent6">
              <a:lumMod val="60000"/>
              <a:lumOff val="40000"/>
            </a:schemeClr>
          </a:solidFill>
          <a:ln w="38100">
            <a:solidFill>
              <a:srgbClr val="FFC000"/>
            </a:solidFill>
          </a:ln>
        </p:spPr>
        <p:txBody>
          <a:bodyPr wrap="square">
            <a:spAutoFit/>
          </a:bodyPr>
          <a:lstStyle/>
          <a:p>
            <a:pPr>
              <a:lnSpc>
                <a:spcPct val="107000"/>
              </a:lnSpc>
              <a:spcAft>
                <a:spcPts val="0"/>
              </a:spcAft>
            </a:pP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Hoàn</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cảnh</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lịch</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sử</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251519" y="3735262"/>
            <a:ext cx="8656842" cy="1277914"/>
          </a:xfrm>
          <a:prstGeom prst="rect">
            <a:avLst/>
          </a:prstGeom>
          <a:solidFill>
            <a:schemeClr val="accent6">
              <a:lumMod val="60000"/>
              <a:lumOff val="40000"/>
            </a:schemeClr>
          </a:solidFill>
          <a:ln w="38100">
            <a:solidFill>
              <a:srgbClr val="FFC000"/>
            </a:solidFill>
          </a:ln>
        </p:spPr>
        <p:txBody>
          <a:bodyPr wrap="square">
            <a:spAutoFit/>
          </a:bodyPr>
          <a:lstStyle/>
          <a:p>
            <a:pPr>
              <a:lnSpc>
                <a:spcPct val="107000"/>
              </a:lnSpc>
              <a:spcAft>
                <a:spcPts val="0"/>
              </a:spcAft>
            </a:pP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b.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Nội</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Hội</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nghị</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Cương</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lĩnh</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chính</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trị</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đầu</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tiên</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ĐCSVN).</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251520" y="5149505"/>
            <a:ext cx="8656842" cy="619272"/>
          </a:xfrm>
          <a:prstGeom prst="rect">
            <a:avLst/>
          </a:prstGeom>
          <a:solidFill>
            <a:schemeClr val="accent6">
              <a:lumMod val="60000"/>
              <a:lumOff val="40000"/>
            </a:schemeClr>
          </a:solidFill>
          <a:ln w="38100">
            <a:solidFill>
              <a:srgbClr val="FFC000"/>
            </a:solidFill>
          </a:ln>
        </p:spPr>
        <p:txBody>
          <a:bodyPr wrap="square">
            <a:spAutoFit/>
          </a:bodyPr>
          <a:lstStyle/>
          <a:p>
            <a:pPr>
              <a:lnSpc>
                <a:spcPct val="107000"/>
              </a:lnSpc>
              <a:spcAft>
                <a:spcPts val="0"/>
              </a:spcAft>
            </a:pP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c. Ý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nghĩa</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Hội</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nghị</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thành</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lập</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ĐCSVN. </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235638" y="5877272"/>
            <a:ext cx="8656842" cy="619272"/>
          </a:xfrm>
          <a:prstGeom prst="rect">
            <a:avLst/>
          </a:prstGeom>
          <a:solidFill>
            <a:schemeClr val="accent6">
              <a:lumMod val="60000"/>
              <a:lumOff val="40000"/>
            </a:schemeClr>
          </a:solidFill>
          <a:ln w="38100">
            <a:solidFill>
              <a:srgbClr val="FFC000"/>
            </a:solidFill>
          </a:ln>
        </p:spPr>
        <p:txBody>
          <a:bodyPr wrap="square">
            <a:spAutoFit/>
          </a:bodyPr>
          <a:lstStyle/>
          <a:p>
            <a:pPr>
              <a:lnSpc>
                <a:spcPct val="107000"/>
              </a:lnSpc>
              <a:spcAft>
                <a:spcPts val="0"/>
              </a:spcAft>
            </a:pP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d. Ý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nghĩa</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lịch</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sử</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việc</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thành</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lập</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ĐCSVN.</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811955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out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out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out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outVertic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Grp="1" noChangeArrowheads="1"/>
          </p:cNvSpPr>
          <p:nvPr>
            <p:ph idx="1"/>
          </p:nvPr>
        </p:nvSpPr>
        <p:spPr bwMode="auto">
          <a:xfrm>
            <a:off x="179512" y="1988840"/>
            <a:ext cx="8856984" cy="4752528"/>
          </a:xfrm>
          <a:prstGeom prst="roundRect">
            <a:avLst>
              <a:gd name="adj" fmla="val 16667"/>
            </a:avLst>
          </a:prstGeom>
          <a:solidFill>
            <a:schemeClr val="bg1">
              <a:lumMod val="95000"/>
            </a:schemeClr>
          </a:solidFill>
          <a:ln w="12700">
            <a:solidFill>
              <a:srgbClr val="C00000"/>
            </a:solidFill>
            <a:round/>
            <a:headEnd/>
            <a:tailEnd/>
          </a:ln>
          <a:effectLst>
            <a:outerShdw dist="35921" dir="2700000" algn="ctr" rotWithShape="0">
              <a:schemeClr val="bg2"/>
            </a:outerShdw>
          </a:effectLst>
          <a:extLst/>
        </p:spPr>
        <p:txBody>
          <a:bodyPr wrap="none" anchor="ctr">
            <a:noAutofit/>
          </a:bodyPr>
          <a:lstStyle/>
          <a:p>
            <a:pPr marL="742950" indent="-742950">
              <a:buAutoNum type="alphaUcPeriod"/>
            </a:pPr>
            <a:endParaRPr lang="en-US" sz="3400" dirty="0" smtClean="0">
              <a:latin typeface="Times New Roman" pitchFamily="18" charset="0"/>
              <a:cs typeface="Times New Roman" pitchFamily="18" charset="0"/>
            </a:endParaRPr>
          </a:p>
          <a:p>
            <a:pPr marL="0" indent="0">
              <a:buNone/>
            </a:pPr>
            <a:r>
              <a:rPr lang="en-US" sz="3400" b="1" dirty="0" smtClean="0">
                <a:latin typeface="Times New Roman" pitchFamily="18" charset="0"/>
                <a:cs typeface="Times New Roman" pitchFamily="18" charset="0"/>
              </a:rPr>
              <a:t>A. </a:t>
            </a:r>
            <a:r>
              <a:rPr lang="en-US" sz="3400" dirty="0" err="1" smtClean="0">
                <a:latin typeface="Times New Roman" pitchFamily="18" charset="0"/>
                <a:cs typeface="Times New Roman" pitchFamily="18" charset="0"/>
              </a:rPr>
              <a:t>Mở</a:t>
            </a:r>
            <a:r>
              <a:rPr lang="en-US" sz="3400" dirty="0" smtClean="0">
                <a:latin typeface="Times New Roman" pitchFamily="18" charset="0"/>
                <a:cs typeface="Times New Roman" pitchFamily="18" charset="0"/>
              </a:rPr>
              <a:t> </a:t>
            </a:r>
            <a:r>
              <a:rPr lang="en-US" sz="3400" dirty="0" err="1">
                <a:latin typeface="Times New Roman" pitchFamily="18" charset="0"/>
                <a:cs typeface="Times New Roman" pitchFamily="18" charset="0"/>
              </a:rPr>
              <a:t>ra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một</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bước</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ngoặt</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lịch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sử</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của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cách</a:t>
            </a:r>
            <a:r>
              <a:rPr lang="en-US" sz="3400" dirty="0">
                <a:latin typeface="Times New Roman" pitchFamily="18" charset="0"/>
                <a:cs typeface="Times New Roman" pitchFamily="18" charset="0"/>
              </a:rPr>
              <a:t> </a:t>
            </a:r>
            <a:r>
              <a:rPr lang="en-US" sz="3400" dirty="0" err="1" smtClean="0">
                <a:latin typeface="Times New Roman" pitchFamily="18" charset="0"/>
                <a:cs typeface="Times New Roman" pitchFamily="18" charset="0"/>
              </a:rPr>
              <a:t>mạng</a:t>
            </a:r>
            <a:r>
              <a:rPr lang="en-US" sz="3400" dirty="0">
                <a:latin typeface="Times New Roman" pitchFamily="18" charset="0"/>
                <a:cs typeface="Times New Roman" pitchFamily="18" charset="0"/>
              </a:rPr>
              <a:t> </a:t>
            </a:r>
          </a:p>
          <a:p>
            <a:pPr marL="0" indent="0">
              <a:buNone/>
            </a:pPr>
            <a:r>
              <a:rPr lang="en-US" sz="3400" dirty="0" err="1" smtClean="0">
                <a:latin typeface="Times New Roman" pitchFamily="18" charset="0"/>
                <a:cs typeface="Times New Roman" pitchFamily="18" charset="0"/>
              </a:rPr>
              <a:t>Việt</a:t>
            </a:r>
            <a:r>
              <a:rPr lang="en-US" sz="3400" dirty="0" smtClean="0">
                <a:latin typeface="Times New Roman" pitchFamily="18" charset="0"/>
                <a:cs typeface="Times New Roman" pitchFamily="18" charset="0"/>
              </a:rPr>
              <a:t> </a:t>
            </a:r>
            <a:r>
              <a:rPr lang="en-US" sz="3400" dirty="0">
                <a:latin typeface="Times New Roman" pitchFamily="18" charset="0"/>
                <a:cs typeface="Times New Roman" pitchFamily="18" charset="0"/>
              </a:rPr>
              <a:t>Nam.</a:t>
            </a:r>
          </a:p>
          <a:p>
            <a:pPr marL="0" indent="0">
              <a:buNone/>
            </a:pPr>
            <a:r>
              <a:rPr lang="en-US" sz="3400" b="1" dirty="0">
                <a:latin typeface="Times New Roman" pitchFamily="18" charset="0"/>
                <a:cs typeface="Times New Roman" pitchFamily="18" charset="0"/>
              </a:rPr>
              <a:t>B. </a:t>
            </a:r>
            <a:r>
              <a:rPr lang="en-US" sz="3400" dirty="0" err="1">
                <a:latin typeface="Times New Roman" pitchFamily="18" charset="0"/>
                <a:cs typeface="Times New Roman" pitchFamily="18" charset="0"/>
              </a:rPr>
              <a:t>Chấm</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dứt</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thời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kì</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khủng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hoảng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về</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đường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lối</a:t>
            </a:r>
            <a:r>
              <a:rPr lang="en-US" sz="3400" dirty="0">
                <a:latin typeface="Times New Roman" pitchFamily="18" charset="0"/>
                <a:cs typeface="Times New Roman" pitchFamily="18" charset="0"/>
              </a:rPr>
              <a:t> </a:t>
            </a:r>
            <a:endParaRPr lang="en-US" sz="3400" dirty="0" smtClean="0">
              <a:latin typeface="Times New Roman" pitchFamily="18" charset="0"/>
              <a:cs typeface="Times New Roman" pitchFamily="18" charset="0"/>
            </a:endParaRPr>
          </a:p>
          <a:p>
            <a:pPr marL="0" indent="0">
              <a:buNone/>
            </a:pPr>
            <a:r>
              <a:rPr lang="en-US" sz="3400" dirty="0" err="1" smtClean="0">
                <a:latin typeface="Times New Roman" pitchFamily="18" charset="0"/>
                <a:cs typeface="Times New Roman" pitchFamily="18" charset="0"/>
              </a:rPr>
              <a:t>của</a:t>
            </a:r>
            <a:r>
              <a:rPr lang="en-US" sz="3400" dirty="0" smtClean="0">
                <a:latin typeface="Times New Roman" pitchFamily="18" charset="0"/>
                <a:cs typeface="Times New Roman" pitchFamily="18" charset="0"/>
              </a:rPr>
              <a:t> </a:t>
            </a:r>
            <a:r>
              <a:rPr lang="en-US" sz="3400" dirty="0" err="1">
                <a:latin typeface="Times New Roman" pitchFamily="18" charset="0"/>
                <a:cs typeface="Times New Roman" pitchFamily="18" charset="0"/>
              </a:rPr>
              <a:t>cách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mạng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Việt</a:t>
            </a:r>
            <a:r>
              <a:rPr lang="en-US" sz="3400" dirty="0">
                <a:latin typeface="Times New Roman" pitchFamily="18" charset="0"/>
                <a:cs typeface="Times New Roman" pitchFamily="18" charset="0"/>
              </a:rPr>
              <a:t> Nam.</a:t>
            </a:r>
          </a:p>
          <a:p>
            <a:pPr marL="0" indent="0">
              <a:buNone/>
            </a:pPr>
            <a:r>
              <a:rPr lang="en-US" sz="3400" b="1" dirty="0">
                <a:latin typeface="Times New Roman" pitchFamily="18" charset="0"/>
                <a:cs typeface="Times New Roman" pitchFamily="18" charset="0"/>
              </a:rPr>
              <a:t>C. </a:t>
            </a:r>
            <a:r>
              <a:rPr lang="en-US" sz="3400" dirty="0" err="1">
                <a:latin typeface="Times New Roman" pitchFamily="18" charset="0"/>
                <a:cs typeface="Times New Roman" pitchFamily="18" charset="0"/>
              </a:rPr>
              <a:t>Chấm</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dứt</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sự</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khủng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hoảng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về</a:t>
            </a:r>
            <a:r>
              <a:rPr lang="en-US" sz="3400" dirty="0">
                <a:latin typeface="Times New Roman" pitchFamily="18" charset="0"/>
                <a:cs typeface="Times New Roman" pitchFamily="18" charset="0"/>
              </a:rPr>
              <a:t> con </a:t>
            </a:r>
            <a:r>
              <a:rPr lang="en-US" sz="3400" dirty="0" err="1">
                <a:latin typeface="Times New Roman" pitchFamily="18" charset="0"/>
                <a:cs typeface="Times New Roman" pitchFamily="18" charset="0"/>
              </a:rPr>
              <a:t>đường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giải</a:t>
            </a:r>
            <a:r>
              <a:rPr lang="en-US" sz="3400" dirty="0">
                <a:latin typeface="Times New Roman" pitchFamily="18" charset="0"/>
                <a:cs typeface="Times New Roman" pitchFamily="18" charset="0"/>
              </a:rPr>
              <a:t> </a:t>
            </a:r>
            <a:endParaRPr lang="en-US" sz="3400" dirty="0" smtClean="0">
              <a:latin typeface="Times New Roman" pitchFamily="18" charset="0"/>
              <a:cs typeface="Times New Roman" pitchFamily="18" charset="0"/>
            </a:endParaRPr>
          </a:p>
          <a:p>
            <a:pPr marL="0" indent="0">
              <a:buNone/>
            </a:pPr>
            <a:r>
              <a:rPr lang="en-US" sz="3400" dirty="0" err="1" smtClean="0">
                <a:latin typeface="Times New Roman" pitchFamily="18" charset="0"/>
                <a:cs typeface="Times New Roman" pitchFamily="18" charset="0"/>
              </a:rPr>
              <a:t>phóng</a:t>
            </a:r>
            <a:r>
              <a:rPr lang="en-US" sz="3400" dirty="0" smtClean="0">
                <a:latin typeface="Times New Roman" pitchFamily="18" charset="0"/>
                <a:cs typeface="Times New Roman" pitchFamily="18" charset="0"/>
              </a:rPr>
              <a:t> </a:t>
            </a:r>
            <a:r>
              <a:rPr lang="en-US" sz="3400" dirty="0" err="1">
                <a:latin typeface="Times New Roman" pitchFamily="18" charset="0"/>
                <a:cs typeface="Times New Roman" pitchFamily="18" charset="0"/>
              </a:rPr>
              <a:t>dân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tộc</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Việt</a:t>
            </a:r>
            <a:r>
              <a:rPr lang="en-US" sz="3400" dirty="0">
                <a:latin typeface="Times New Roman" pitchFamily="18" charset="0"/>
                <a:cs typeface="Times New Roman" pitchFamily="18" charset="0"/>
              </a:rPr>
              <a:t> Nam.</a:t>
            </a:r>
          </a:p>
          <a:p>
            <a:pPr marL="0" indent="0">
              <a:buNone/>
            </a:pPr>
            <a:r>
              <a:rPr lang="en-US" sz="3400" b="1" dirty="0">
                <a:latin typeface="Times New Roman" pitchFamily="18" charset="0"/>
                <a:cs typeface="Times New Roman" pitchFamily="18" charset="0"/>
              </a:rPr>
              <a:t>D. </a:t>
            </a:r>
            <a:r>
              <a:rPr lang="en-US" sz="3400" dirty="0" err="1">
                <a:latin typeface="Times New Roman" pitchFamily="18" charset="0"/>
                <a:cs typeface="Times New Roman" pitchFamily="18" charset="0"/>
              </a:rPr>
              <a:t>Chấm</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dứt</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sự</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khủng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hoảng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về</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giai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cấp</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lãnh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đạo</a:t>
            </a:r>
            <a:r>
              <a:rPr lang="en-US" sz="3400" dirty="0">
                <a:latin typeface="Times New Roman" pitchFamily="18" charset="0"/>
                <a:cs typeface="Times New Roman" pitchFamily="18" charset="0"/>
              </a:rPr>
              <a:t> </a:t>
            </a:r>
            <a:endParaRPr lang="en-US" sz="3400" dirty="0" smtClean="0">
              <a:latin typeface="Times New Roman" pitchFamily="18" charset="0"/>
              <a:cs typeface="Times New Roman" pitchFamily="18" charset="0"/>
            </a:endParaRPr>
          </a:p>
          <a:p>
            <a:pPr marL="0" indent="0">
              <a:buNone/>
            </a:pPr>
            <a:r>
              <a:rPr lang="en-US" sz="3400" dirty="0" err="1" smtClean="0">
                <a:latin typeface="Times New Roman" pitchFamily="18" charset="0"/>
                <a:cs typeface="Times New Roman" pitchFamily="18" charset="0"/>
              </a:rPr>
              <a:t>cách</a:t>
            </a:r>
            <a:r>
              <a:rPr lang="en-US" sz="3400" dirty="0" smtClean="0">
                <a:latin typeface="Times New Roman" pitchFamily="18" charset="0"/>
                <a:cs typeface="Times New Roman" pitchFamily="18" charset="0"/>
              </a:rPr>
              <a:t> </a:t>
            </a:r>
            <a:r>
              <a:rPr lang="en-US" sz="3400" dirty="0" err="1">
                <a:latin typeface="Times New Roman" pitchFamily="18" charset="0"/>
                <a:cs typeface="Times New Roman" pitchFamily="18" charset="0"/>
              </a:rPr>
              <a:t>mạng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Việt</a:t>
            </a:r>
            <a:r>
              <a:rPr lang="en-US" sz="3400" dirty="0">
                <a:latin typeface="Times New Roman" pitchFamily="18" charset="0"/>
                <a:cs typeface="Times New Roman" pitchFamily="18" charset="0"/>
              </a:rPr>
              <a:t> Nam.</a:t>
            </a:r>
          </a:p>
          <a:p>
            <a:pPr marL="0" indent="0" fontAlgn="ctr">
              <a:buNone/>
            </a:pPr>
            <a:endParaRPr lang="en-US" sz="3400" dirty="0">
              <a:latin typeface="Times New Roman" pitchFamily="18" charset="0"/>
              <a:cs typeface="Times New Roman" pitchFamily="18" charset="0"/>
            </a:endParaRPr>
          </a:p>
        </p:txBody>
      </p:sp>
      <p:sp>
        <p:nvSpPr>
          <p:cNvPr id="5" name="Title 4">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a:spLocks noGrp="1"/>
          </p:cNvSpPr>
          <p:nvPr>
            <p:ph type="title"/>
          </p:nvPr>
        </p:nvSpPr>
        <p:spPr>
          <a:xfrm>
            <a:off x="107504" y="36261"/>
            <a:ext cx="8928992" cy="1870705"/>
          </a:xfrm>
          <a:prstGeom prst="rect">
            <a:avLst/>
          </a:prstGeom>
          <a:solidFill>
            <a:srgbClr val="0000CC"/>
          </a:solidFill>
          <a:ln w="38100">
            <a:solidFill>
              <a:srgbClr val="FFC000"/>
            </a:solidFill>
          </a:ln>
        </p:spPr>
        <p:txBody>
          <a:bodyPr wrap="square">
            <a:spAutoFit/>
          </a:bodyPr>
          <a:lstStyle/>
          <a:p>
            <a:pPr algn="just">
              <a:lnSpc>
                <a:spcPct val="107000"/>
              </a:lnSpc>
            </a:pPr>
            <a:r>
              <a:rPr lang="en-US" sz="3600" b="1" u="sng" dirty="0" err="1">
                <a:solidFill>
                  <a:schemeClr val="bg1"/>
                </a:solidFill>
                <a:latin typeface="Times New Roman" pitchFamily="18" charset="0"/>
                <a:cs typeface="Times New Roman" pitchFamily="18" charset="0"/>
              </a:rPr>
              <a:t>Câu</a:t>
            </a:r>
            <a:r>
              <a:rPr lang="en-US" sz="3600" b="1" u="sng" dirty="0">
                <a:solidFill>
                  <a:schemeClr val="bg1"/>
                </a:solidFill>
                <a:latin typeface="Times New Roman" pitchFamily="18" charset="0"/>
                <a:cs typeface="Times New Roman" pitchFamily="18" charset="0"/>
              </a:rPr>
              <a:t> </a:t>
            </a:r>
            <a:r>
              <a:rPr lang="en-US" sz="3600" b="1" u="sng" dirty="0" smtClean="0">
                <a:solidFill>
                  <a:schemeClr val="bg1"/>
                </a:solidFill>
                <a:latin typeface="Times New Roman" pitchFamily="18" charset="0"/>
                <a:cs typeface="Times New Roman" pitchFamily="18" charset="0"/>
              </a:rPr>
              <a:t>11(TH):</a:t>
            </a:r>
            <a:r>
              <a:rPr lang="en-US" sz="3600" b="1" dirty="0" smtClean="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Nội</a:t>
            </a:r>
            <a:r>
              <a:rPr lang="en-US" sz="3600" dirty="0">
                <a:solidFill>
                  <a:schemeClr val="bg1"/>
                </a:solidFill>
                <a:latin typeface="Times New Roman" pitchFamily="18" charset="0"/>
                <a:cs typeface="Times New Roman" pitchFamily="18" charset="0"/>
              </a:rPr>
              <a:t> dung </a:t>
            </a:r>
            <a:r>
              <a:rPr lang="en-US" sz="3600" dirty="0" err="1">
                <a:solidFill>
                  <a:schemeClr val="bg1"/>
                </a:solidFill>
                <a:latin typeface="Times New Roman" pitchFamily="18" charset="0"/>
                <a:cs typeface="Times New Roman" pitchFamily="18" charset="0"/>
              </a:rPr>
              <a:t>nào</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dưới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đây</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phản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ánh</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đúng</a:t>
            </a:r>
            <a:r>
              <a:rPr lang="en-US" sz="3600" dirty="0">
                <a:solidFill>
                  <a:schemeClr val="bg1"/>
                </a:solidFill>
                <a:latin typeface="Times New Roman" pitchFamily="18" charset="0"/>
                <a:cs typeface="Times New Roman" pitchFamily="18" charset="0"/>
              </a:rPr>
              <a:t> ý </a:t>
            </a:r>
            <a:r>
              <a:rPr lang="en-US" sz="3600" dirty="0" err="1">
                <a:solidFill>
                  <a:schemeClr val="bg1"/>
                </a:solidFill>
                <a:latin typeface="Times New Roman" pitchFamily="18" charset="0"/>
                <a:cs typeface="Times New Roman" pitchFamily="18" charset="0"/>
              </a:rPr>
              <a:t>nghĩa</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cơ</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bản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nhất</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sự</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ra</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đời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của</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Đảng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cộng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sản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Việt</a:t>
            </a:r>
            <a:r>
              <a:rPr lang="en-US" sz="3600" dirty="0">
                <a:solidFill>
                  <a:schemeClr val="bg1"/>
                </a:solidFill>
                <a:latin typeface="Times New Roman" pitchFamily="18" charset="0"/>
                <a:cs typeface="Times New Roman" pitchFamily="18" charset="0"/>
              </a:rPr>
              <a:t> Nam </a:t>
            </a:r>
            <a:r>
              <a:rPr lang="en-US" sz="3600" dirty="0" err="1">
                <a:solidFill>
                  <a:schemeClr val="bg1"/>
                </a:solidFill>
                <a:latin typeface="Times New Roman" pitchFamily="18" charset="0"/>
                <a:cs typeface="Times New Roman" pitchFamily="18" charset="0"/>
              </a:rPr>
              <a:t>đầu</a:t>
            </a:r>
            <a:r>
              <a:rPr lang="en-US" sz="3600" dirty="0">
                <a:solidFill>
                  <a:schemeClr val="bg1"/>
                </a:solidFill>
                <a:latin typeface="Times New Roman" pitchFamily="18" charset="0"/>
                <a:cs typeface="Times New Roman" pitchFamily="18" charset="0"/>
              </a:rPr>
              <a:t> 1930?</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val 5"/>
          <p:cNvSpPr/>
          <p:nvPr/>
        </p:nvSpPr>
        <p:spPr>
          <a:xfrm>
            <a:off x="481411" y="1988840"/>
            <a:ext cx="432048" cy="576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014931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wipe(down)">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down)">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down)">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wipe(down)">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wipe(down)">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wipe(down)">
                                      <p:cBhvr>
                                        <p:cTn id="52" dur="5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214250" y="116632"/>
            <a:ext cx="8643678" cy="1277914"/>
          </a:xfrm>
          <a:prstGeom prst="rect">
            <a:avLst/>
          </a:prstGeom>
          <a:solidFill>
            <a:srgbClr val="0000CC"/>
          </a:solidFill>
          <a:ln w="38100">
            <a:solidFill>
              <a:srgbClr val="FFC000"/>
            </a:solidFill>
          </a:ln>
        </p:spPr>
        <p:txBody>
          <a:bodyPr wrap="square">
            <a:spAutoFit/>
          </a:bodyPr>
          <a:lstStyle/>
          <a:p>
            <a:pPr>
              <a:lnSpc>
                <a:spcPct val="107000"/>
              </a:lnSpc>
              <a:spcAft>
                <a:spcPts val="0"/>
              </a:spcAft>
            </a:pP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2</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Hội</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nghị</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lần</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thứ</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nhất</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Ban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Chấp</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hành</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Trung</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ương</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lâm</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thời</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ĐCSVN (10/1930)</a:t>
            </a:r>
            <a:endParaRPr lang="en-US" sz="36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186353" y="1484784"/>
            <a:ext cx="8656842" cy="685124"/>
          </a:xfrm>
          <a:prstGeom prst="rect">
            <a:avLst/>
          </a:prstGeom>
          <a:solidFill>
            <a:schemeClr val="accent6">
              <a:lumMod val="60000"/>
              <a:lumOff val="40000"/>
            </a:schemeClr>
          </a:solidFill>
          <a:ln w="38100">
            <a:solidFill>
              <a:srgbClr val="FFC000"/>
            </a:solidFill>
          </a:ln>
        </p:spPr>
        <p:txBody>
          <a:bodyPr wrap="square">
            <a:spAutoFit/>
          </a:bodyPr>
          <a:lstStyle/>
          <a:p>
            <a:pPr>
              <a:lnSpc>
                <a:spcPct val="107000"/>
              </a:lnSpc>
              <a:spcAft>
                <a:spcPts val="0"/>
              </a:spcAft>
            </a:pP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Hoàn</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cảnh</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lịch</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sử</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ounded Rectangle 1"/>
          <p:cNvSpPr/>
          <p:nvPr/>
        </p:nvSpPr>
        <p:spPr>
          <a:xfrm>
            <a:off x="186353" y="2276872"/>
            <a:ext cx="8656842" cy="43924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Tx/>
              <a:buChar char="-"/>
            </a:pPr>
            <a:r>
              <a:rPr lang="en-US" sz="3600" dirty="0" err="1" smtClean="0">
                <a:solidFill>
                  <a:schemeClr val="tx1"/>
                </a:solidFill>
                <a:latin typeface="Times New Roman" pitchFamily="18" charset="0"/>
                <a:cs typeface="Times New Roman" pitchFamily="18" charset="0"/>
              </a:rPr>
              <a:t>Phong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trào</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cách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mạng</a:t>
            </a:r>
            <a:r>
              <a:rPr lang="en-US" sz="3600" dirty="0" smtClean="0">
                <a:solidFill>
                  <a:schemeClr val="tx1"/>
                </a:solidFill>
                <a:latin typeface="Times New Roman" pitchFamily="18" charset="0"/>
                <a:cs typeface="Times New Roman" pitchFamily="18" charset="0"/>
              </a:rPr>
              <a:t> ở </a:t>
            </a:r>
            <a:r>
              <a:rPr lang="en-US" sz="3600" dirty="0" err="1" smtClean="0">
                <a:solidFill>
                  <a:schemeClr val="tx1"/>
                </a:solidFill>
                <a:latin typeface="Times New Roman" pitchFamily="18" charset="0"/>
                <a:cs typeface="Times New Roman" pitchFamily="18" charset="0"/>
              </a:rPr>
              <a:t>Việt</a:t>
            </a:r>
            <a:r>
              <a:rPr lang="en-US" sz="3600" dirty="0" smtClean="0">
                <a:solidFill>
                  <a:schemeClr val="tx1"/>
                </a:solidFill>
                <a:latin typeface="Times New Roman" pitchFamily="18" charset="0"/>
                <a:cs typeface="Times New Roman" pitchFamily="18" charset="0"/>
              </a:rPr>
              <a:t> Nam </a:t>
            </a:r>
            <a:r>
              <a:rPr lang="en-US" sz="3600" dirty="0" err="1" smtClean="0">
                <a:solidFill>
                  <a:schemeClr val="tx1"/>
                </a:solidFill>
                <a:latin typeface="Times New Roman" pitchFamily="18" charset="0"/>
                <a:cs typeface="Times New Roman" pitchFamily="18" charset="0"/>
              </a:rPr>
              <a:t>đang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dâng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cao</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nhất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là</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sự</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ra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đời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của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Xô</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viết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Nghệ</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Tĩnh</a:t>
            </a:r>
            <a:r>
              <a:rPr lang="en-US" sz="3600" dirty="0" smtClean="0">
                <a:solidFill>
                  <a:schemeClr val="tx1"/>
                </a:solidFill>
                <a:latin typeface="Times New Roman" pitchFamily="18" charset="0"/>
                <a:cs typeface="Times New Roman" pitchFamily="18" charset="0"/>
              </a:rPr>
              <a:t>.</a:t>
            </a:r>
          </a:p>
          <a:p>
            <a:pPr marL="457200" indent="-457200" algn="just">
              <a:buFontTx/>
              <a:buChar char="-"/>
            </a:pPr>
            <a:r>
              <a:rPr lang="en-US" sz="3600" dirty="0" err="1" smtClean="0">
                <a:solidFill>
                  <a:schemeClr val="tx1"/>
                </a:solidFill>
                <a:latin typeface="Times New Roman" pitchFamily="18" charset="0"/>
                <a:cs typeface="Times New Roman" pitchFamily="18" charset="0"/>
              </a:rPr>
              <a:t>Để</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tăng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cường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sự</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lãnh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đạo</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của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Đảng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chỉ</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thị</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của</a:t>
            </a:r>
            <a:r>
              <a:rPr lang="en-US" sz="3600" dirty="0" smtClean="0">
                <a:solidFill>
                  <a:schemeClr val="tx1"/>
                </a:solidFill>
                <a:latin typeface="Times New Roman" pitchFamily="18" charset="0"/>
                <a:cs typeface="Times New Roman" pitchFamily="18" charset="0"/>
              </a:rPr>
              <a:t> QTCS </a:t>
            </a:r>
            <a:r>
              <a:rPr lang="en-US" sz="3600" dirty="0" err="1" smtClean="0">
                <a:solidFill>
                  <a:schemeClr val="tx1"/>
                </a:solidFill>
                <a:latin typeface="Times New Roman" pitchFamily="18" charset="0"/>
                <a:cs typeface="Times New Roman" pitchFamily="18" charset="0"/>
              </a:rPr>
              <a:t>đã</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quyết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định</a:t>
            </a:r>
            <a:r>
              <a:rPr lang="en-US" sz="3600" dirty="0" smtClean="0">
                <a:solidFill>
                  <a:schemeClr val="tx1"/>
                </a:solidFill>
                <a:latin typeface="Times New Roman" pitchFamily="18" charset="0"/>
                <a:cs typeface="Times New Roman" pitchFamily="18" charset="0"/>
              </a:rPr>
              <a:t> ĐCSVN </a:t>
            </a:r>
            <a:r>
              <a:rPr lang="en-US" sz="3600" dirty="0" err="1" smtClean="0">
                <a:solidFill>
                  <a:schemeClr val="tx1"/>
                </a:solidFill>
                <a:latin typeface="Times New Roman" pitchFamily="18" charset="0"/>
                <a:cs typeface="Times New Roman" pitchFamily="18" charset="0"/>
              </a:rPr>
              <a:t>phải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triệu</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tập</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Hội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nghị</a:t>
            </a:r>
            <a:r>
              <a:rPr lang="en-US" sz="3600" dirty="0" smtClean="0">
                <a:solidFill>
                  <a:schemeClr val="tx1"/>
                </a:solidFill>
                <a:latin typeface="Times New Roman" pitchFamily="18" charset="0"/>
                <a:cs typeface="Times New Roman" pitchFamily="18" charset="0"/>
              </a:rPr>
              <a:t> BCHTW </a:t>
            </a:r>
            <a:r>
              <a:rPr lang="en-US" sz="3600" dirty="0" err="1" smtClean="0">
                <a:solidFill>
                  <a:schemeClr val="tx1"/>
                </a:solidFill>
                <a:latin typeface="Times New Roman" pitchFamily="18" charset="0"/>
                <a:cs typeface="Times New Roman" pitchFamily="18" charset="0"/>
              </a:rPr>
              <a:t>lâm</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thời</a:t>
            </a:r>
            <a:r>
              <a:rPr lang="en-US" sz="3600" dirty="0" smtClean="0">
                <a:solidFill>
                  <a:schemeClr val="tx1"/>
                </a:solidFill>
                <a:latin typeface="Times New Roman" pitchFamily="18" charset="0"/>
                <a:cs typeface="Times New Roman" pitchFamily="18" charset="0"/>
              </a:rPr>
              <a:t>.</a:t>
            </a:r>
          </a:p>
          <a:p>
            <a:pPr marL="457200" indent="-457200" algn="just">
              <a:buFontTx/>
              <a:buChar char="-"/>
            </a:pPr>
            <a:r>
              <a:rPr lang="en-US" sz="3600" dirty="0" err="1" smtClean="0">
                <a:solidFill>
                  <a:schemeClr val="tx1"/>
                </a:solidFill>
                <a:latin typeface="Times New Roman" pitchFamily="18" charset="0"/>
                <a:cs typeface="Times New Roman" pitchFamily="18" charset="0"/>
              </a:rPr>
              <a:t>Hội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nghị</a:t>
            </a:r>
            <a:r>
              <a:rPr lang="en-US" sz="3600" dirty="0" smtClean="0">
                <a:solidFill>
                  <a:schemeClr val="tx1"/>
                </a:solidFill>
                <a:latin typeface="Times New Roman" pitchFamily="18" charset="0"/>
                <a:cs typeface="Times New Roman" pitchFamily="18" charset="0"/>
              </a:rPr>
              <a:t> do </a:t>
            </a:r>
            <a:r>
              <a:rPr lang="en-US" sz="3600" dirty="0" err="1" smtClean="0">
                <a:solidFill>
                  <a:schemeClr val="tx1"/>
                </a:solidFill>
                <a:latin typeface="Times New Roman" pitchFamily="18" charset="0"/>
                <a:cs typeface="Times New Roman" pitchFamily="18" charset="0"/>
              </a:rPr>
              <a:t>Trần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Phú</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chủ</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trì</a:t>
            </a:r>
            <a:r>
              <a:rPr lang="en-US" sz="3600" dirty="0" smtClean="0">
                <a:solidFill>
                  <a:schemeClr val="tx1"/>
                </a:solidFill>
                <a:latin typeface="Times New Roman" pitchFamily="18" charset="0"/>
                <a:cs typeface="Times New Roman" pitchFamily="18" charset="0"/>
              </a:rPr>
              <a:t>.</a:t>
            </a:r>
            <a:endParaRPr lang="en-US" sz="3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07109310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out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168" y="6309320"/>
            <a:ext cx="3528392" cy="245443"/>
          </a:xfrm>
        </p:spPr>
        <p:txBody>
          <a:bodyPr>
            <a:noAutofit/>
          </a:bodyPr>
          <a:lstStyle/>
          <a:p>
            <a:r>
              <a:rPr lang="en-US" sz="3600" b="1" dirty="0" err="1" smtClean="0">
                <a:solidFill>
                  <a:srgbClr val="FF0000"/>
                </a:solidFill>
                <a:latin typeface="Times New Roman" pitchFamily="18" charset="0"/>
                <a:cs typeface="Times New Roman" pitchFamily="18" charset="0"/>
              </a:rPr>
              <a:t>Trần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Phú</a:t>
            </a:r>
            <a:endParaRPr lang="en-US" sz="3600" b="1" dirty="0">
              <a:solidFill>
                <a:srgbClr val="FF0000"/>
              </a:solidFill>
              <a:latin typeface="Times New Roman" pitchFamily="18" charset="0"/>
              <a:cs typeface="Times New Roman" pitchFamily="18" charset="0"/>
            </a:endParaRPr>
          </a:p>
        </p:txBody>
      </p:sp>
      <p:pic>
        <p:nvPicPr>
          <p:cNvPr id="2050" name="Picture 2" descr="C:\Users\This-PC\Desktop\tong-bi-thu-tran-phu-tam-guong-sang-ve-chi-khi-cach-mang-1-06034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5870771"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29650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214250" y="2012172"/>
            <a:ext cx="8643678" cy="3649076"/>
          </a:xfrm>
          <a:prstGeom prst="rect">
            <a:avLst/>
          </a:prstGeom>
          <a:solidFill>
            <a:srgbClr val="0000CC"/>
          </a:solidFill>
          <a:ln w="38100">
            <a:solidFill>
              <a:srgbClr val="FFC000"/>
            </a:solidFill>
          </a:ln>
        </p:spPr>
        <p:txBody>
          <a:bodyPr wrap="square">
            <a:spAutoFit/>
          </a:bodyPr>
          <a:lstStyle/>
          <a:p>
            <a:pPr marL="571500" indent="-571500">
              <a:lnSpc>
                <a:spcPct val="107000"/>
              </a:lnSpc>
              <a:spcAft>
                <a:spcPts val="0"/>
              </a:spcAft>
              <a:buFontTx/>
              <a:buChar char="-"/>
            </a:pPr>
            <a:r>
              <a:rPr lang="en-US" sz="3600"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3600"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3600"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ĐCSVN </a:t>
            </a:r>
            <a:r>
              <a:rPr lang="en-US" sz="3600"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600"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Đảng</a:t>
            </a:r>
            <a:r>
              <a:rPr lang="en-US" sz="3600"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Cộng</a:t>
            </a:r>
            <a:r>
              <a:rPr lang="en-US" sz="3600"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3600"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Đông</a:t>
            </a:r>
            <a:r>
              <a:rPr lang="en-US" sz="3600"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Dương</a:t>
            </a:r>
            <a:r>
              <a:rPr lang="en-US" sz="3600"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571500" indent="-571500">
              <a:lnSpc>
                <a:spcPct val="107000"/>
              </a:lnSpc>
              <a:spcAft>
                <a:spcPts val="0"/>
              </a:spcAft>
              <a:buFontTx/>
              <a:buChar char="-"/>
            </a:pP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Bầu</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BCHTW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chính</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thức</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do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Trần</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Phú</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làm</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Tổng</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Bí</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thư</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a:t>
            </a:r>
          </a:p>
          <a:p>
            <a:pPr marL="571500" indent="-571500">
              <a:lnSpc>
                <a:spcPct val="107000"/>
              </a:lnSpc>
              <a:spcAft>
                <a:spcPts val="0"/>
              </a:spcAft>
              <a:buFontTx/>
              <a:buChar char="-"/>
            </a:pP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Thông</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qua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Luận</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cương</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chính</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trị</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do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Trần</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Phú</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khởi</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thảo</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201086" y="260648"/>
            <a:ext cx="8656842" cy="1277914"/>
          </a:xfrm>
          <a:prstGeom prst="rect">
            <a:avLst/>
          </a:prstGeom>
          <a:solidFill>
            <a:schemeClr val="accent6">
              <a:lumMod val="60000"/>
              <a:lumOff val="40000"/>
            </a:schemeClr>
          </a:solidFill>
          <a:ln w="38100">
            <a:solidFill>
              <a:srgbClr val="FFC000"/>
            </a:solidFill>
          </a:ln>
        </p:spPr>
        <p:txBody>
          <a:bodyPr wrap="square">
            <a:spAutoFit/>
          </a:bodyPr>
          <a:lstStyle/>
          <a:p>
            <a:pPr>
              <a:lnSpc>
                <a:spcPct val="107000"/>
              </a:lnSpc>
              <a:spcAft>
                <a:spcPts val="0"/>
              </a:spcAft>
            </a:pP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b.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Nội</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Hội</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nghị</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Luận</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cương</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chính</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trị</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Đảng</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109310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out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Grp="1" noChangeArrowheads="1"/>
          </p:cNvSpPr>
          <p:nvPr>
            <p:ph idx="1"/>
          </p:nvPr>
        </p:nvSpPr>
        <p:spPr bwMode="auto">
          <a:xfrm>
            <a:off x="179512" y="2708920"/>
            <a:ext cx="8712968" cy="4032448"/>
          </a:xfrm>
          <a:prstGeom prst="roundRect">
            <a:avLst>
              <a:gd name="adj" fmla="val 16667"/>
            </a:avLst>
          </a:prstGeom>
          <a:solidFill>
            <a:schemeClr val="bg1">
              <a:lumMod val="95000"/>
            </a:schemeClr>
          </a:solidFill>
          <a:ln w="12700">
            <a:solidFill>
              <a:srgbClr val="C00000"/>
            </a:solidFill>
            <a:round/>
            <a:headEnd/>
            <a:tailEnd/>
          </a:ln>
          <a:effectLst>
            <a:outerShdw dist="35921" dir="2700000" algn="ctr" rotWithShape="0">
              <a:schemeClr val="bg2"/>
            </a:outerShdw>
          </a:effectLst>
          <a:extLst/>
        </p:spPr>
        <p:txBody>
          <a:bodyPr wrap="none" anchor="ctr">
            <a:normAutofit/>
          </a:bodyPr>
          <a:lstStyle/>
          <a:p>
            <a:pPr marL="0" indent="0">
              <a:buNone/>
            </a:pPr>
            <a:r>
              <a:rPr lang="en-US" sz="3600" b="1" dirty="0" smtClean="0">
                <a:latin typeface="Times New Roman" pitchFamily="18" charset="0"/>
                <a:cs typeface="Times New Roman" pitchFamily="18" charset="0"/>
              </a:rPr>
              <a:t>A. </a:t>
            </a:r>
            <a:r>
              <a:rPr lang="en-US" sz="3600" dirty="0" err="1" smtClean="0">
                <a:latin typeface="Times New Roman" pitchFamily="18" charset="0"/>
                <a:cs typeface="Times New Roman" pitchFamily="18" charset="0"/>
              </a:rPr>
              <a:t>Đảng</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cộng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Việt</a:t>
            </a:r>
            <a:r>
              <a:rPr lang="en-US" sz="3600" dirty="0">
                <a:latin typeface="Times New Roman" pitchFamily="18" charset="0"/>
                <a:cs typeface="Times New Roman" pitchFamily="18" charset="0"/>
              </a:rPr>
              <a:t> Nam.      </a:t>
            </a:r>
            <a:endParaRPr lang="en-US" sz="3600" dirty="0" smtClean="0">
              <a:latin typeface="Times New Roman" pitchFamily="18" charset="0"/>
              <a:cs typeface="Times New Roman" pitchFamily="18" charset="0"/>
            </a:endParaRPr>
          </a:p>
          <a:p>
            <a:pPr marL="0" indent="0">
              <a:buNone/>
            </a:pPr>
            <a:r>
              <a:rPr lang="en-US" sz="3600" b="1" dirty="0" smtClean="0">
                <a:latin typeface="Times New Roman" pitchFamily="18" charset="0"/>
                <a:cs typeface="Times New Roman" pitchFamily="18" charset="0"/>
              </a:rPr>
              <a:t>B</a:t>
            </a:r>
            <a:r>
              <a:rPr lang="en-US" sz="3600" b="1" dirty="0">
                <a:latin typeface="Times New Roman" pitchFamily="18" charset="0"/>
                <a:cs typeface="Times New Roman" pitchFamily="18" charset="0"/>
              </a:rPr>
              <a:t>. </a:t>
            </a:r>
            <a:r>
              <a:rPr lang="en-US" sz="3600" dirty="0" err="1">
                <a:latin typeface="Times New Roman" pitchFamily="18" charset="0"/>
                <a:cs typeface="Times New Roman" pitchFamily="18" charset="0"/>
              </a:rPr>
              <a:t>Đảng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Dương</a:t>
            </a:r>
            <a:r>
              <a:rPr lang="en-US" sz="3600" dirty="0">
                <a:latin typeface="Times New Roman" pitchFamily="18" charset="0"/>
                <a:cs typeface="Times New Roman" pitchFamily="18" charset="0"/>
              </a:rPr>
              <a:t>.</a:t>
            </a:r>
          </a:p>
          <a:p>
            <a:pPr marL="0" indent="0">
              <a:buNone/>
            </a:pPr>
            <a:r>
              <a:rPr lang="en-US" sz="3600" b="1" dirty="0">
                <a:latin typeface="Times New Roman" pitchFamily="18" charset="0"/>
                <a:cs typeface="Times New Roman" pitchFamily="18" charset="0"/>
              </a:rPr>
              <a:t>C. </a:t>
            </a:r>
            <a:r>
              <a:rPr lang="en-US" sz="3600" dirty="0" err="1">
                <a:latin typeface="Times New Roman" pitchFamily="18" charset="0"/>
                <a:cs typeface="Times New Roman" pitchFamily="18" charset="0"/>
              </a:rPr>
              <a:t>Đảng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Việt</a:t>
            </a:r>
            <a:r>
              <a:rPr lang="en-US" sz="3600" dirty="0">
                <a:latin typeface="Times New Roman" pitchFamily="18" charset="0"/>
                <a:cs typeface="Times New Roman" pitchFamily="18" charset="0"/>
              </a:rPr>
              <a:t> Nam.      </a:t>
            </a:r>
            <a:endParaRPr lang="en-US" sz="3600" dirty="0" smtClean="0">
              <a:latin typeface="Times New Roman" pitchFamily="18" charset="0"/>
              <a:cs typeface="Times New Roman" pitchFamily="18" charset="0"/>
            </a:endParaRPr>
          </a:p>
          <a:p>
            <a:pPr marL="0" indent="0">
              <a:buNone/>
            </a:pPr>
            <a:r>
              <a:rPr lang="en-US" sz="3600" b="1" dirty="0" smtClean="0">
                <a:latin typeface="Times New Roman" pitchFamily="18" charset="0"/>
                <a:cs typeface="Times New Roman" pitchFamily="18" charset="0"/>
              </a:rPr>
              <a:t>D</a:t>
            </a:r>
            <a:r>
              <a:rPr lang="en-US" sz="3600" b="1" dirty="0">
                <a:latin typeface="Times New Roman" pitchFamily="18" charset="0"/>
                <a:cs typeface="Times New Roman" pitchFamily="18" charset="0"/>
              </a:rPr>
              <a:t>. </a:t>
            </a:r>
            <a:r>
              <a:rPr lang="en-US" sz="3600" dirty="0" err="1">
                <a:latin typeface="Times New Roman" pitchFamily="18" charset="0"/>
                <a:cs typeface="Times New Roman" pitchFamily="18" charset="0"/>
              </a:rPr>
              <a:t>Đông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Đảng</a:t>
            </a:r>
            <a:r>
              <a:rPr lang="en-US" sz="3600" dirty="0">
                <a:latin typeface="Times New Roman" pitchFamily="18" charset="0"/>
                <a:cs typeface="Times New Roman" pitchFamily="18" charset="0"/>
              </a:rPr>
              <a:t>.</a:t>
            </a:r>
          </a:p>
          <a:p>
            <a:pPr marL="0" indent="0" algn="just">
              <a:buNone/>
            </a:pPr>
            <a:endParaRPr lang="en-US" sz="3600" dirty="0">
              <a:latin typeface="Times New Roman" pitchFamily="18" charset="0"/>
              <a:cs typeface="Times New Roman" pitchFamily="18" charset="0"/>
            </a:endParaRPr>
          </a:p>
        </p:txBody>
      </p:sp>
      <p:sp>
        <p:nvSpPr>
          <p:cNvPr id="5" name="Title 4">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a:spLocks noGrp="1"/>
          </p:cNvSpPr>
          <p:nvPr>
            <p:ph type="title"/>
          </p:nvPr>
        </p:nvSpPr>
        <p:spPr>
          <a:xfrm>
            <a:off x="107504" y="101409"/>
            <a:ext cx="8928992" cy="2463495"/>
          </a:xfrm>
          <a:prstGeom prst="rect">
            <a:avLst/>
          </a:prstGeom>
          <a:solidFill>
            <a:srgbClr val="0000CC"/>
          </a:solidFill>
          <a:ln w="38100">
            <a:solidFill>
              <a:srgbClr val="FFC000"/>
            </a:solidFill>
          </a:ln>
        </p:spPr>
        <p:txBody>
          <a:bodyPr wrap="square">
            <a:spAutoFit/>
          </a:bodyPr>
          <a:lstStyle/>
          <a:p>
            <a:pPr algn="just">
              <a:lnSpc>
                <a:spcPct val="107000"/>
              </a:lnSpc>
            </a:pPr>
            <a:r>
              <a:rPr lang="en-US" sz="3600" b="1" u="sng" dirty="0" err="1">
                <a:solidFill>
                  <a:schemeClr val="bg1"/>
                </a:solidFill>
                <a:latin typeface="Times New Roman" pitchFamily="18" charset="0"/>
                <a:cs typeface="Times New Roman" pitchFamily="18" charset="0"/>
              </a:rPr>
              <a:t>Câu</a:t>
            </a:r>
            <a:r>
              <a:rPr lang="en-US" sz="3600" b="1" u="sng" dirty="0">
                <a:solidFill>
                  <a:schemeClr val="bg1"/>
                </a:solidFill>
                <a:latin typeface="Times New Roman" pitchFamily="18" charset="0"/>
                <a:cs typeface="Times New Roman" pitchFamily="18" charset="0"/>
              </a:rPr>
              <a:t> </a:t>
            </a:r>
            <a:r>
              <a:rPr lang="en-US" sz="3600" b="1" u="sng" dirty="0" smtClean="0">
                <a:solidFill>
                  <a:schemeClr val="bg1"/>
                </a:solidFill>
                <a:latin typeface="Times New Roman" pitchFamily="18" charset="0"/>
                <a:cs typeface="Times New Roman" pitchFamily="18" charset="0"/>
              </a:rPr>
              <a:t>12(NB):</a:t>
            </a:r>
            <a:r>
              <a:rPr lang="en-US" sz="3600" b="1" dirty="0" smtClean="0">
                <a:solidFill>
                  <a:schemeClr val="bg1"/>
                </a:solidFill>
                <a:latin typeface="Times New Roman" pitchFamily="18" charset="0"/>
                <a:cs typeface="Times New Roman" pitchFamily="18" charset="0"/>
              </a:rPr>
              <a:t> </a:t>
            </a:r>
            <a:r>
              <a:rPr lang="vi-VN" sz="3600" dirty="0">
                <a:solidFill>
                  <a:schemeClr val="bg1"/>
                </a:solidFill>
              </a:rPr>
              <a:t>Hội nghị lần thứ nhất Ban Chấp hành Trung ương lâm thời Đảng cộng sản Việt Nam (10-1930) đã quyết định đổi tên Đảng thành </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val 5"/>
          <p:cNvSpPr/>
          <p:nvPr/>
        </p:nvSpPr>
        <p:spPr>
          <a:xfrm>
            <a:off x="467544" y="3770631"/>
            <a:ext cx="432048" cy="576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967515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circle(in)">
                                      <p:cBhvr>
                                        <p:cTn id="12" dur="20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circle(in)">
                                      <p:cBhvr>
                                        <p:cTn id="22" dur="2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circle(in)">
                                      <p:cBhvr>
                                        <p:cTn id="27" dur="20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circle(in)">
                                      <p:cBhvr>
                                        <p:cTn id="32" dur="20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ontent Placeholder 38">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a:spLocks noGrp="1"/>
          </p:cNvSpPr>
          <p:nvPr>
            <p:ph idx="1"/>
          </p:nvPr>
        </p:nvSpPr>
        <p:spPr>
          <a:xfrm>
            <a:off x="121698" y="188640"/>
            <a:ext cx="8914798" cy="619272"/>
          </a:xfrm>
          <a:prstGeom prst="rect">
            <a:avLst/>
          </a:prstGeom>
          <a:solidFill>
            <a:srgbClr val="0000CC"/>
          </a:solidFill>
          <a:ln w="38100">
            <a:solidFill>
              <a:srgbClr val="FFC000"/>
            </a:solidFill>
          </a:ln>
        </p:spPr>
        <p:txBody>
          <a:bodyPr wrap="square">
            <a:spAutoFit/>
          </a:bodyPr>
          <a:lstStyle/>
          <a:p>
            <a:pPr marL="0" indent="0">
              <a:lnSpc>
                <a:spcPct val="107000"/>
              </a:lnSpc>
              <a:spcAft>
                <a:spcPts val="0"/>
              </a:spcAft>
              <a:buNone/>
            </a:pP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cương</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trị</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Đảng</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0" name="AutoShape 5"/>
          <p:cNvSpPr>
            <a:spLocks noChangeArrowheads="1"/>
          </p:cNvSpPr>
          <p:nvPr/>
        </p:nvSpPr>
        <p:spPr bwMode="auto">
          <a:xfrm>
            <a:off x="49690" y="836714"/>
            <a:ext cx="8914798" cy="5883735"/>
          </a:xfrm>
          <a:prstGeom prst="roundRect">
            <a:avLst>
              <a:gd name="adj" fmla="val 16667"/>
            </a:avLst>
          </a:prstGeom>
          <a:solidFill>
            <a:schemeClr val="bg1">
              <a:lumMod val="95000"/>
            </a:schemeClr>
          </a:solidFill>
          <a:ln w="12700">
            <a:solidFill>
              <a:srgbClr val="C00000"/>
            </a:solidFill>
            <a:round/>
            <a:headEnd/>
            <a:tailEnd/>
          </a:ln>
          <a:effectLst>
            <a:outerShdw dist="35921" dir="2700000" algn="ctr" rotWithShape="0">
              <a:schemeClr val="bg2"/>
            </a:outerShdw>
          </a:effectLs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Verdana" panose="020B060403050404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219523059"/>
              </p:ext>
            </p:extLst>
          </p:nvPr>
        </p:nvGraphicFramePr>
        <p:xfrm>
          <a:off x="251520" y="1614104"/>
          <a:ext cx="8698774" cy="4047144"/>
        </p:xfrm>
        <a:graphic>
          <a:graphicData uri="http://schemas.openxmlformats.org/drawingml/2006/table">
            <a:tbl>
              <a:tblPr firstRow="1" bandRow="1">
                <a:tableStyleId>{5C22544A-7EE6-4342-B048-85BDC9FD1C3A}</a:tableStyleId>
              </a:tblPr>
              <a:tblGrid>
                <a:gridCol w="2952328"/>
                <a:gridCol w="5746446"/>
              </a:tblGrid>
              <a:tr h="22322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tx1"/>
                          </a:solidFill>
                          <a:latin typeface="Times New Roman" pitchFamily="18" charset="0"/>
                          <a:cs typeface="Times New Roman" pitchFamily="18" charset="0"/>
                        </a:rPr>
                        <a:t>1. </a:t>
                      </a:r>
                      <a:r>
                        <a:rPr lang="en-US" sz="3200" b="1" dirty="0" err="1" smtClean="0">
                          <a:solidFill>
                            <a:schemeClr val="tx1"/>
                          </a:solidFill>
                          <a:latin typeface="Times New Roman" pitchFamily="18" charset="0"/>
                          <a:cs typeface="Times New Roman" pitchFamily="18" charset="0"/>
                        </a:rPr>
                        <a:t>Đường</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lối</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chiến</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lược</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cách</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mạng</a:t>
                      </a:r>
                      <a:endParaRPr lang="en-US" sz="3200" b="1" dirty="0" smtClean="0">
                        <a:solidFill>
                          <a:schemeClr val="tx1"/>
                        </a:solidFill>
                        <a:latin typeface="Times New Roman" pitchFamily="18" charset="0"/>
                        <a:cs typeface="Times New Roman" pitchFamily="18" charset="0"/>
                      </a:endParaRPr>
                    </a:p>
                    <a:p>
                      <a:endParaRPr lang="en-US" sz="3200" b="1" dirty="0">
                        <a:latin typeface="Times New Roman" pitchFamily="18" charset="0"/>
                        <a:cs typeface="Times New Roman" pitchFamily="18" charset="0"/>
                      </a:endParaRPr>
                    </a:p>
                  </a:txBody>
                  <a:tcP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tx1"/>
                          </a:solidFill>
                          <a:latin typeface="Times New Roman" pitchFamily="18" charset="0"/>
                          <a:cs typeface="Times New Roman" pitchFamily="18" charset="0"/>
                        </a:rPr>
                        <a:t>CMVN</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trải</a:t>
                      </a:r>
                      <a:r>
                        <a:rPr lang="en-US" sz="3200" b="1" baseline="0" dirty="0" smtClean="0">
                          <a:solidFill>
                            <a:schemeClr val="tx1"/>
                          </a:solidFill>
                          <a:latin typeface="Times New Roman" pitchFamily="18" charset="0"/>
                          <a:cs typeface="Times New Roman" pitchFamily="18" charset="0"/>
                        </a:rPr>
                        <a:t> qua 2 </a:t>
                      </a:r>
                      <a:r>
                        <a:rPr lang="en-US" sz="3200" b="1" baseline="0" dirty="0" err="1" smtClean="0">
                          <a:solidFill>
                            <a:schemeClr val="tx1"/>
                          </a:solidFill>
                          <a:latin typeface="Times New Roman" pitchFamily="18" charset="0"/>
                          <a:cs typeface="Times New Roman" pitchFamily="18" charset="0"/>
                        </a:rPr>
                        <a:t>giai</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đoạn</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cách</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mạng</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tư</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sản</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dân</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quyền</a:t>
                      </a:r>
                      <a:r>
                        <a:rPr lang="en-US" sz="3200" b="1" baseline="0" dirty="0" smtClean="0">
                          <a:solidFill>
                            <a:schemeClr val="tx1"/>
                          </a:solidFill>
                          <a:latin typeface="Times New Roman" pitchFamily="18" charset="0"/>
                          <a:cs typeface="Times New Roman" pitchFamily="18" charset="0"/>
                        </a:rPr>
                        <a:t> + </a:t>
                      </a:r>
                      <a:r>
                        <a:rPr lang="en-US" sz="3200" b="1" baseline="0" dirty="0" err="1" smtClean="0">
                          <a:solidFill>
                            <a:schemeClr val="tx1"/>
                          </a:solidFill>
                          <a:latin typeface="Times New Roman" pitchFamily="18" charset="0"/>
                          <a:cs typeface="Times New Roman" pitchFamily="18" charset="0"/>
                        </a:rPr>
                        <a:t>cách</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mạng</a:t>
                      </a:r>
                      <a:r>
                        <a:rPr lang="en-US" sz="3200" b="1" baseline="0" dirty="0" smtClean="0">
                          <a:solidFill>
                            <a:schemeClr val="tx1"/>
                          </a:solidFill>
                          <a:latin typeface="Times New Roman" pitchFamily="18" charset="0"/>
                          <a:cs typeface="Times New Roman" pitchFamily="18" charset="0"/>
                        </a:rPr>
                        <a:t> XHCN.</a:t>
                      </a:r>
                      <a:endParaRPr lang="en-US" sz="3200" b="1" dirty="0" smtClean="0">
                        <a:solidFill>
                          <a:schemeClr val="tx1"/>
                        </a:solidFill>
                        <a:latin typeface="Times New Roman" pitchFamily="18" charset="0"/>
                        <a:cs typeface="Times New Roman" pitchFamily="18" charset="0"/>
                      </a:endParaRPr>
                    </a:p>
                  </a:txBody>
                  <a:tcPr>
                    <a:solidFill>
                      <a:schemeClr val="bg1"/>
                    </a:solidFill>
                  </a:tcPr>
                </a:tc>
              </a:tr>
              <a:tr h="1814896">
                <a:tc>
                  <a:txBody>
                    <a:bodyPr/>
                    <a:lstStyle/>
                    <a:p>
                      <a:r>
                        <a:rPr lang="en-US" sz="3200" b="1" dirty="0" smtClean="0">
                          <a:latin typeface="Times New Roman" pitchFamily="18" charset="0"/>
                          <a:cs typeface="Times New Roman" pitchFamily="18" charset="0"/>
                        </a:rPr>
                        <a:t>2. </a:t>
                      </a:r>
                      <a:r>
                        <a:rPr lang="en-US" sz="3200" b="1" dirty="0" err="1" smtClean="0">
                          <a:latin typeface="Times New Roman" pitchFamily="18" charset="0"/>
                          <a:cs typeface="Times New Roman" pitchFamily="18" charset="0"/>
                        </a:rPr>
                        <a:t>Nhiệm</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vụ</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cách</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mạng</a:t>
                      </a:r>
                      <a:endParaRPr lang="en-US" sz="3200" b="1" dirty="0">
                        <a:latin typeface="Times New Roman" pitchFamily="18" charset="0"/>
                        <a:cs typeface="Times New Roman" pitchFamily="18" charset="0"/>
                      </a:endParaRPr>
                    </a:p>
                  </a:txBody>
                  <a:tcPr>
                    <a:solidFill>
                      <a:schemeClr val="accent2"/>
                    </a:solidFill>
                  </a:tcPr>
                </a:tc>
                <a:tc>
                  <a:txBody>
                    <a:bodyPr/>
                    <a:lstStyle/>
                    <a:p>
                      <a:r>
                        <a:rPr lang="en-US" sz="3200" b="1" dirty="0" err="1" smtClean="0">
                          <a:latin typeface="Times New Roman" pitchFamily="18" charset="0"/>
                          <a:cs typeface="Times New Roman" pitchFamily="18" charset="0"/>
                        </a:rPr>
                        <a:t>Đánh</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đổ</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phong</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kiến</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và</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đế</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quốc</a:t>
                      </a:r>
                      <a:r>
                        <a:rPr lang="en-US" sz="3200" b="1" baseline="0"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33409434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AutoShape 5"/>
          <p:cNvSpPr>
            <a:spLocks noChangeArrowheads="1"/>
          </p:cNvSpPr>
          <p:nvPr/>
        </p:nvSpPr>
        <p:spPr bwMode="auto">
          <a:xfrm>
            <a:off x="107504" y="857638"/>
            <a:ext cx="8914798" cy="5883735"/>
          </a:xfrm>
          <a:prstGeom prst="roundRect">
            <a:avLst>
              <a:gd name="adj" fmla="val 16667"/>
            </a:avLst>
          </a:prstGeom>
          <a:solidFill>
            <a:schemeClr val="bg1">
              <a:lumMod val="95000"/>
            </a:schemeClr>
          </a:solidFill>
          <a:ln w="12700">
            <a:solidFill>
              <a:srgbClr val="C00000"/>
            </a:solidFill>
            <a:round/>
            <a:headEnd/>
            <a:tailEnd/>
          </a:ln>
          <a:effectLst>
            <a:outerShdw dist="35921" dir="2700000" algn="ctr" rotWithShape="0">
              <a:schemeClr val="bg2"/>
            </a:outerShdw>
          </a:effectLs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Verdana" panose="020B0604030504040204" pitchFamily="34" charset="0"/>
            </a:endParaRPr>
          </a:p>
        </p:txBody>
      </p:sp>
      <p:sp>
        <p:nvSpPr>
          <p:cNvPr id="39" name="Content Placeholder 38">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a:spLocks noGrp="1"/>
          </p:cNvSpPr>
          <p:nvPr>
            <p:ph idx="1"/>
          </p:nvPr>
        </p:nvSpPr>
        <p:spPr>
          <a:xfrm>
            <a:off x="193706" y="180955"/>
            <a:ext cx="8914798" cy="619272"/>
          </a:xfrm>
          <a:prstGeom prst="rect">
            <a:avLst/>
          </a:prstGeom>
          <a:solidFill>
            <a:srgbClr val="0000CC"/>
          </a:solidFill>
          <a:ln w="38100">
            <a:solidFill>
              <a:srgbClr val="FFC000"/>
            </a:solidFill>
          </a:ln>
        </p:spPr>
        <p:txBody>
          <a:bodyPr wrap="square">
            <a:spAutoFit/>
          </a:bodyPr>
          <a:lstStyle/>
          <a:p>
            <a:pPr marL="0" indent="0">
              <a:lnSpc>
                <a:spcPct val="107000"/>
              </a:lnSpc>
              <a:spcAft>
                <a:spcPts val="0"/>
              </a:spcAft>
              <a:buNone/>
            </a:pP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cương</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trị</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Đảng</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723922984"/>
              </p:ext>
            </p:extLst>
          </p:nvPr>
        </p:nvGraphicFramePr>
        <p:xfrm>
          <a:off x="202390" y="1916832"/>
          <a:ext cx="8819912" cy="3482344"/>
        </p:xfrm>
        <a:graphic>
          <a:graphicData uri="http://schemas.openxmlformats.org/drawingml/2006/table">
            <a:tbl>
              <a:tblPr firstRow="1" bandRow="1">
                <a:tableStyleId>{5C22544A-7EE6-4342-B048-85BDC9FD1C3A}</a:tableStyleId>
              </a:tblPr>
              <a:tblGrid>
                <a:gridCol w="2117313"/>
                <a:gridCol w="6702599"/>
              </a:tblGrid>
              <a:tr h="19161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tx1"/>
                          </a:solidFill>
                          <a:latin typeface="Times New Roman" pitchFamily="18" charset="0"/>
                          <a:cs typeface="Times New Roman" pitchFamily="18" charset="0"/>
                        </a:rPr>
                        <a:t>3.</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Mục</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tiêu</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cách</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mạng</a:t>
                      </a:r>
                      <a:endParaRPr lang="en-US" sz="3200" b="1" dirty="0" smtClean="0">
                        <a:solidFill>
                          <a:schemeClr val="tx1"/>
                        </a:solidFill>
                        <a:latin typeface="Times New Roman" pitchFamily="18" charset="0"/>
                        <a:cs typeface="Times New Roman" pitchFamily="18" charset="0"/>
                      </a:endParaRPr>
                    </a:p>
                  </a:txBody>
                  <a:tcP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100" b="1" dirty="0" err="1" smtClean="0">
                          <a:solidFill>
                            <a:schemeClr val="tx1"/>
                          </a:solidFill>
                          <a:latin typeface="Times New Roman" pitchFamily="18" charset="0"/>
                          <a:cs typeface="Times New Roman" pitchFamily="18" charset="0"/>
                        </a:rPr>
                        <a:t>Làm</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cho</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Đông</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Dương</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hoàn</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toàn</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độc</a:t>
                      </a:r>
                      <a:r>
                        <a:rPr lang="en-US" sz="3100" b="1" baseline="0" dirty="0" smtClean="0">
                          <a:solidFill>
                            <a:schemeClr val="tx1"/>
                          </a:solidFill>
                          <a:latin typeface="Times New Roman" pitchFamily="18" charset="0"/>
                          <a:cs typeface="Times New Roman" pitchFamily="18" charset="0"/>
                        </a:rPr>
                        <a:t> </a:t>
                      </a:r>
                      <a:r>
                        <a:rPr lang="en-US" sz="3100" b="1" baseline="0" dirty="0" err="1" smtClean="0">
                          <a:solidFill>
                            <a:schemeClr val="tx1"/>
                          </a:solidFill>
                          <a:latin typeface="Times New Roman" pitchFamily="18" charset="0"/>
                          <a:cs typeface="Times New Roman" pitchFamily="18" charset="0"/>
                        </a:rPr>
                        <a:t>lập</a:t>
                      </a:r>
                      <a:r>
                        <a:rPr lang="en-US" sz="3100" b="1" baseline="0" dirty="0" smtClean="0">
                          <a:solidFill>
                            <a:schemeClr val="tx1"/>
                          </a:solidFill>
                          <a:latin typeface="Times New Roman" pitchFamily="18" charset="0"/>
                          <a:cs typeface="Times New Roman" pitchFamily="18" charset="0"/>
                        </a:rPr>
                        <a:t>.</a:t>
                      </a:r>
                      <a:endParaRPr lang="en-US" sz="3100" b="1" dirty="0" smtClean="0">
                        <a:solidFill>
                          <a:schemeClr val="tx1"/>
                        </a:solidFill>
                        <a:latin typeface="Times New Roman" pitchFamily="18" charset="0"/>
                        <a:cs typeface="Times New Roman" pitchFamily="18" charset="0"/>
                      </a:endParaRPr>
                    </a:p>
                  </a:txBody>
                  <a:tcPr>
                    <a:solidFill>
                      <a:schemeClr val="bg1"/>
                    </a:solidFill>
                  </a:tcPr>
                </a:tc>
              </a:tr>
              <a:tr h="1566236">
                <a:tc>
                  <a:txBody>
                    <a:bodyPr/>
                    <a:lstStyle/>
                    <a:p>
                      <a:r>
                        <a:rPr lang="en-US" sz="3200" b="1" dirty="0" smtClean="0">
                          <a:latin typeface="Times New Roman" pitchFamily="18" charset="0"/>
                          <a:cs typeface="Times New Roman" pitchFamily="18" charset="0"/>
                        </a:rPr>
                        <a:t>4.</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Lực</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lượng</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cách</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mạng</a:t>
                      </a:r>
                      <a:endParaRPr lang="en-US" sz="3200" b="1" dirty="0">
                        <a:latin typeface="Times New Roman" pitchFamily="18" charset="0"/>
                        <a:cs typeface="Times New Roman" pitchFamily="18" charset="0"/>
                      </a:endParaRPr>
                    </a:p>
                  </a:txBody>
                  <a:tcPr>
                    <a:solidFill>
                      <a:schemeClr val="accent2"/>
                    </a:solidFill>
                  </a:tcPr>
                </a:tc>
                <a:tc>
                  <a:txBody>
                    <a:bodyPr/>
                    <a:lstStyle/>
                    <a:p>
                      <a:r>
                        <a:rPr lang="en-US" sz="3100" b="1" dirty="0" err="1" smtClean="0">
                          <a:latin typeface="Times New Roman" pitchFamily="18" charset="0"/>
                          <a:cs typeface="Times New Roman" pitchFamily="18" charset="0"/>
                        </a:rPr>
                        <a:t>Công</a:t>
                      </a:r>
                      <a:r>
                        <a:rPr lang="en-US" sz="3100" b="1" baseline="0" dirty="0" smtClean="0">
                          <a:latin typeface="Times New Roman" pitchFamily="18" charset="0"/>
                          <a:cs typeface="Times New Roman" pitchFamily="18" charset="0"/>
                        </a:rPr>
                        <a:t> </a:t>
                      </a:r>
                      <a:r>
                        <a:rPr lang="en-US" sz="3100" b="1" baseline="0" dirty="0" err="1" smtClean="0">
                          <a:latin typeface="Times New Roman" pitchFamily="18" charset="0"/>
                          <a:cs typeface="Times New Roman" pitchFamily="18" charset="0"/>
                        </a:rPr>
                        <a:t>nhân</a:t>
                      </a:r>
                      <a:r>
                        <a:rPr lang="en-US" sz="3100" b="1" baseline="0" dirty="0" smtClean="0">
                          <a:latin typeface="Times New Roman" pitchFamily="18" charset="0"/>
                          <a:cs typeface="Times New Roman" pitchFamily="18" charset="0"/>
                        </a:rPr>
                        <a:t>, </a:t>
                      </a:r>
                      <a:r>
                        <a:rPr lang="en-US" sz="3100" b="1" baseline="0" dirty="0" err="1" smtClean="0">
                          <a:latin typeface="Times New Roman" pitchFamily="18" charset="0"/>
                          <a:cs typeface="Times New Roman" pitchFamily="18" charset="0"/>
                        </a:rPr>
                        <a:t>nông</a:t>
                      </a:r>
                      <a:r>
                        <a:rPr lang="en-US" sz="3100" b="1" baseline="0" dirty="0" smtClean="0">
                          <a:latin typeface="Times New Roman" pitchFamily="18" charset="0"/>
                          <a:cs typeface="Times New Roman" pitchFamily="18" charset="0"/>
                        </a:rPr>
                        <a:t> </a:t>
                      </a:r>
                      <a:r>
                        <a:rPr lang="en-US" sz="3100" b="1" baseline="0" dirty="0" err="1" smtClean="0">
                          <a:latin typeface="Times New Roman" pitchFamily="18" charset="0"/>
                          <a:cs typeface="Times New Roman" pitchFamily="18" charset="0"/>
                        </a:rPr>
                        <a:t>dân</a:t>
                      </a:r>
                      <a:r>
                        <a:rPr lang="en-US" sz="3100" b="1" baseline="0" dirty="0" smtClean="0">
                          <a:latin typeface="Times New Roman" pitchFamily="18" charset="0"/>
                          <a:cs typeface="Times New Roman" pitchFamily="18" charset="0"/>
                        </a:rPr>
                        <a:t>.</a:t>
                      </a:r>
                      <a:endParaRPr lang="en-US" sz="3100" b="1"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121467449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AutoShape 5"/>
          <p:cNvSpPr>
            <a:spLocks noChangeArrowheads="1"/>
          </p:cNvSpPr>
          <p:nvPr/>
        </p:nvSpPr>
        <p:spPr bwMode="auto">
          <a:xfrm>
            <a:off x="107504" y="857638"/>
            <a:ext cx="8914798" cy="5883735"/>
          </a:xfrm>
          <a:prstGeom prst="roundRect">
            <a:avLst>
              <a:gd name="adj" fmla="val 16667"/>
            </a:avLst>
          </a:prstGeom>
          <a:solidFill>
            <a:schemeClr val="bg1">
              <a:lumMod val="95000"/>
            </a:schemeClr>
          </a:solidFill>
          <a:ln w="12700">
            <a:solidFill>
              <a:srgbClr val="C00000"/>
            </a:solidFill>
            <a:round/>
            <a:headEnd/>
            <a:tailEnd/>
          </a:ln>
          <a:effectLst>
            <a:outerShdw dist="35921" dir="2700000" algn="ctr" rotWithShape="0">
              <a:schemeClr val="bg2"/>
            </a:outerShdw>
          </a:effectLs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Verdana" panose="020B0604030504040204" pitchFamily="34" charset="0"/>
            </a:endParaRPr>
          </a:p>
        </p:txBody>
      </p:sp>
      <p:sp>
        <p:nvSpPr>
          <p:cNvPr id="39" name="Content Placeholder 38">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a:spLocks noGrp="1"/>
          </p:cNvSpPr>
          <p:nvPr>
            <p:ph idx="1"/>
          </p:nvPr>
        </p:nvSpPr>
        <p:spPr>
          <a:xfrm>
            <a:off x="198030" y="188640"/>
            <a:ext cx="8914798" cy="619272"/>
          </a:xfrm>
          <a:prstGeom prst="rect">
            <a:avLst/>
          </a:prstGeom>
          <a:solidFill>
            <a:srgbClr val="0000CC"/>
          </a:solidFill>
          <a:ln w="38100">
            <a:solidFill>
              <a:srgbClr val="FFC000"/>
            </a:solidFill>
          </a:ln>
        </p:spPr>
        <p:txBody>
          <a:bodyPr wrap="square">
            <a:spAutoFit/>
          </a:bodyPr>
          <a:lstStyle/>
          <a:p>
            <a:pPr marL="0" indent="0">
              <a:lnSpc>
                <a:spcPct val="107000"/>
              </a:lnSpc>
              <a:spcAft>
                <a:spcPts val="0"/>
              </a:spcAft>
              <a:buNone/>
            </a:pP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cương</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trị</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Đảng</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2527422733"/>
              </p:ext>
            </p:extLst>
          </p:nvPr>
        </p:nvGraphicFramePr>
        <p:xfrm>
          <a:off x="215516" y="1955951"/>
          <a:ext cx="8698774" cy="3687104"/>
        </p:xfrm>
        <a:graphic>
          <a:graphicData uri="http://schemas.openxmlformats.org/drawingml/2006/table">
            <a:tbl>
              <a:tblPr firstRow="1" bandRow="1">
                <a:tableStyleId>{5C22544A-7EE6-4342-B048-85BDC9FD1C3A}</a:tableStyleId>
              </a:tblPr>
              <a:tblGrid>
                <a:gridCol w="2592288"/>
                <a:gridCol w="6106486"/>
              </a:tblGrid>
              <a:tr h="1872208">
                <a:tc>
                  <a:txBody>
                    <a:bodyPr/>
                    <a:lstStyle/>
                    <a:p>
                      <a:r>
                        <a:rPr lang="en-US" sz="3200" b="1" dirty="0" smtClean="0">
                          <a:solidFill>
                            <a:schemeClr val="tx1"/>
                          </a:solidFill>
                          <a:latin typeface="Times New Roman" pitchFamily="18" charset="0"/>
                          <a:cs typeface="Times New Roman" pitchFamily="18" charset="0"/>
                        </a:rPr>
                        <a:t>5. </a:t>
                      </a:r>
                      <a:r>
                        <a:rPr lang="en-US" sz="3200" b="1" dirty="0" err="1" smtClean="0">
                          <a:solidFill>
                            <a:schemeClr val="tx1"/>
                          </a:solidFill>
                          <a:latin typeface="Times New Roman" pitchFamily="18" charset="0"/>
                          <a:cs typeface="Times New Roman" pitchFamily="18" charset="0"/>
                        </a:rPr>
                        <a:t>Lãnh</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đạo</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cách</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mạng</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Việt</a:t>
                      </a:r>
                      <a:r>
                        <a:rPr lang="en-US" sz="3200" b="1" baseline="0" dirty="0" smtClean="0">
                          <a:solidFill>
                            <a:schemeClr val="tx1"/>
                          </a:solidFill>
                          <a:latin typeface="Times New Roman" pitchFamily="18" charset="0"/>
                          <a:cs typeface="Times New Roman" pitchFamily="18" charset="0"/>
                        </a:rPr>
                        <a:t> Nam</a:t>
                      </a:r>
                      <a:endParaRPr lang="en-US" sz="3200" b="1" dirty="0">
                        <a:solidFill>
                          <a:schemeClr val="tx1"/>
                        </a:solidFill>
                        <a:latin typeface="Times New Roman" pitchFamily="18" charset="0"/>
                        <a:cs typeface="Times New Roman" pitchFamily="18" charset="0"/>
                      </a:endParaRPr>
                    </a:p>
                  </a:txBody>
                  <a:tcP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err="1" smtClean="0">
                          <a:solidFill>
                            <a:schemeClr val="tx1"/>
                          </a:solidFill>
                          <a:latin typeface="Times New Roman" pitchFamily="18" charset="0"/>
                          <a:cs typeface="Times New Roman" pitchFamily="18" charset="0"/>
                        </a:rPr>
                        <a:t>Đảng</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Cộng</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sản</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Đông</a:t>
                      </a:r>
                      <a:r>
                        <a:rPr lang="en-US" sz="3200" b="1" baseline="0" dirty="0" smtClean="0">
                          <a:solidFill>
                            <a:schemeClr val="tx1"/>
                          </a:solidFill>
                          <a:latin typeface="Times New Roman" pitchFamily="18" charset="0"/>
                          <a:cs typeface="Times New Roman" pitchFamily="18" charset="0"/>
                        </a:rPr>
                        <a:t> </a:t>
                      </a:r>
                      <a:r>
                        <a:rPr lang="en-US" sz="3200" b="1" baseline="0" dirty="0" err="1" smtClean="0">
                          <a:solidFill>
                            <a:schemeClr val="tx1"/>
                          </a:solidFill>
                          <a:latin typeface="Times New Roman" pitchFamily="18" charset="0"/>
                          <a:cs typeface="Times New Roman" pitchFamily="18" charset="0"/>
                        </a:rPr>
                        <a:t>Dương</a:t>
                      </a:r>
                      <a:r>
                        <a:rPr lang="en-US" sz="3200" b="1" baseline="0" dirty="0" smtClean="0">
                          <a:solidFill>
                            <a:schemeClr val="tx1"/>
                          </a:solidFill>
                          <a:latin typeface="Times New Roman" pitchFamily="18" charset="0"/>
                          <a:cs typeface="Times New Roman" pitchFamily="18" charset="0"/>
                        </a:rPr>
                        <a:t>.</a:t>
                      </a:r>
                      <a:endParaRPr lang="en-US" sz="3200" b="1" dirty="0" smtClean="0">
                        <a:solidFill>
                          <a:schemeClr val="tx1"/>
                        </a:solidFill>
                        <a:latin typeface="Times New Roman" pitchFamily="18" charset="0"/>
                        <a:cs typeface="Times New Roman" pitchFamily="18" charset="0"/>
                      </a:endParaRPr>
                    </a:p>
                  </a:txBody>
                  <a:tcPr>
                    <a:solidFill>
                      <a:schemeClr val="bg1"/>
                    </a:solidFill>
                  </a:tcPr>
                </a:tc>
              </a:tr>
              <a:tr h="1814896">
                <a:tc>
                  <a:txBody>
                    <a:bodyPr/>
                    <a:lstStyle/>
                    <a:p>
                      <a:r>
                        <a:rPr lang="en-US" sz="3200" b="1" dirty="0" smtClean="0">
                          <a:latin typeface="Times New Roman" pitchFamily="18" charset="0"/>
                          <a:cs typeface="Times New Roman" pitchFamily="18" charset="0"/>
                        </a:rPr>
                        <a:t>6. </a:t>
                      </a:r>
                      <a:r>
                        <a:rPr lang="en-US" sz="3200" b="1" dirty="0" err="1" smtClean="0">
                          <a:latin typeface="Times New Roman" pitchFamily="18" charset="0"/>
                          <a:cs typeface="Times New Roman" pitchFamily="18" charset="0"/>
                        </a:rPr>
                        <a:t>Quan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hệ</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quốc</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tế</a:t>
                      </a:r>
                      <a:endParaRPr lang="en-US" sz="3200" b="1" dirty="0">
                        <a:latin typeface="Times New Roman" pitchFamily="18" charset="0"/>
                        <a:cs typeface="Times New Roman" pitchFamily="18" charset="0"/>
                      </a:endParaRPr>
                    </a:p>
                  </a:txBody>
                  <a:tcPr>
                    <a:solidFill>
                      <a:schemeClr val="accent2"/>
                    </a:solidFill>
                  </a:tcPr>
                </a:tc>
                <a:tc>
                  <a:txBody>
                    <a:bodyPr/>
                    <a:lstStyle/>
                    <a:p>
                      <a:r>
                        <a:rPr lang="en-US" sz="3200" b="1" dirty="0" err="1" smtClean="0">
                          <a:latin typeface="Times New Roman" pitchFamily="18" charset="0"/>
                          <a:cs typeface="Times New Roman" pitchFamily="18" charset="0"/>
                        </a:rPr>
                        <a:t>Cách</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mạng</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Đông</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Dương</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là</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một</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phận</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không</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thể</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tách</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rời</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cách</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mạng</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thế</a:t>
                      </a:r>
                      <a:r>
                        <a:rPr lang="en-US" sz="3200" b="1" baseline="0" dirty="0" smtClean="0">
                          <a:latin typeface="Times New Roman" pitchFamily="18" charset="0"/>
                          <a:cs typeface="Times New Roman" pitchFamily="18" charset="0"/>
                        </a:rPr>
                        <a:t> </a:t>
                      </a:r>
                      <a:r>
                        <a:rPr lang="en-US" sz="3200" b="1" baseline="0" dirty="0" err="1" smtClean="0">
                          <a:latin typeface="Times New Roman" pitchFamily="18" charset="0"/>
                          <a:cs typeface="Times New Roman" pitchFamily="18" charset="0"/>
                        </a:rPr>
                        <a:t>giới</a:t>
                      </a:r>
                      <a:r>
                        <a:rPr lang="en-US" sz="3200" b="1" baseline="0"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380678237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wipe(down)">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Grp="1" noChangeArrowheads="1"/>
          </p:cNvSpPr>
          <p:nvPr>
            <p:ph idx="1"/>
          </p:nvPr>
        </p:nvSpPr>
        <p:spPr bwMode="auto">
          <a:xfrm>
            <a:off x="179512" y="2132858"/>
            <a:ext cx="8712968" cy="4483695"/>
          </a:xfrm>
          <a:prstGeom prst="roundRect">
            <a:avLst>
              <a:gd name="adj" fmla="val 16667"/>
            </a:avLst>
          </a:prstGeom>
          <a:solidFill>
            <a:schemeClr val="bg1">
              <a:lumMod val="95000"/>
            </a:schemeClr>
          </a:solidFill>
          <a:ln w="12700">
            <a:solidFill>
              <a:srgbClr val="C00000"/>
            </a:solidFill>
            <a:round/>
            <a:headEnd/>
            <a:tailEnd/>
          </a:ln>
          <a:effectLst>
            <a:outerShdw dist="35921" dir="2700000" algn="ctr" rotWithShape="0">
              <a:schemeClr val="bg2"/>
            </a:outerShdw>
          </a:effectLst>
          <a:extLst/>
        </p:spPr>
        <p:txBody>
          <a:bodyPr wrap="none" anchor="ctr">
            <a:normAutofit/>
          </a:bodyPr>
          <a:lstStyle/>
          <a:p>
            <a:pPr marL="0" indent="0">
              <a:buNone/>
            </a:pPr>
            <a:r>
              <a:rPr lang="vi-VN" sz="3600" b="1" dirty="0">
                <a:latin typeface="Times New Roman" pitchFamily="18" charset="0"/>
                <a:cs typeface="Times New Roman" pitchFamily="18" charset="0"/>
              </a:rPr>
              <a:t>A. </a:t>
            </a:r>
            <a:r>
              <a:rPr lang="vi-VN" sz="3600" dirty="0">
                <a:latin typeface="Times New Roman" pitchFamily="18" charset="0"/>
                <a:cs typeface="Times New Roman" pitchFamily="18" charset="0"/>
              </a:rPr>
              <a:t>Công nhân, nông dân, tiểu tư sản, trí thức.</a:t>
            </a:r>
            <a:r>
              <a:rPr lang="en-US" sz="3600" dirty="0">
                <a:latin typeface="Times New Roman" pitchFamily="18" charset="0"/>
                <a:cs typeface="Times New Roman" pitchFamily="18" charset="0"/>
              </a:rPr>
              <a:t>               </a:t>
            </a:r>
            <a:endParaRPr lang="en-US" sz="3600" dirty="0" smtClean="0">
              <a:latin typeface="Times New Roman" pitchFamily="18" charset="0"/>
              <a:cs typeface="Times New Roman" pitchFamily="18" charset="0"/>
            </a:endParaRPr>
          </a:p>
          <a:p>
            <a:pPr marL="0" indent="0">
              <a:buNone/>
            </a:pPr>
            <a:r>
              <a:rPr lang="vi-VN" sz="3600" b="1" dirty="0" smtClean="0">
                <a:latin typeface="Times New Roman" pitchFamily="18" charset="0"/>
                <a:cs typeface="Times New Roman" pitchFamily="18" charset="0"/>
              </a:rPr>
              <a:t>B</a:t>
            </a:r>
            <a:r>
              <a:rPr lang="vi-VN" sz="3600" b="1" dirty="0">
                <a:latin typeface="Times New Roman" pitchFamily="18" charset="0"/>
                <a:cs typeface="Times New Roman" pitchFamily="18" charset="0"/>
              </a:rPr>
              <a:t>. </a:t>
            </a:r>
            <a:r>
              <a:rPr lang="vi-VN" sz="3600" dirty="0">
                <a:latin typeface="Times New Roman" pitchFamily="18" charset="0"/>
                <a:cs typeface="Times New Roman" pitchFamily="18" charset="0"/>
              </a:rPr>
              <a:t>Công nhân và nông dân.</a:t>
            </a:r>
            <a:endParaRPr lang="en-US" sz="3600" dirty="0">
              <a:latin typeface="Times New Roman" pitchFamily="18" charset="0"/>
              <a:cs typeface="Times New Roman" pitchFamily="18" charset="0"/>
            </a:endParaRPr>
          </a:p>
          <a:p>
            <a:pPr marL="0" indent="0">
              <a:buNone/>
            </a:pPr>
            <a:r>
              <a:rPr lang="vi-VN" sz="3600" b="1" dirty="0">
                <a:latin typeface="Times New Roman" pitchFamily="18" charset="0"/>
                <a:cs typeface="Times New Roman" pitchFamily="18" charset="0"/>
              </a:rPr>
              <a:t>C. </a:t>
            </a:r>
            <a:r>
              <a:rPr lang="vi-VN" sz="3600" dirty="0">
                <a:latin typeface="Times New Roman" pitchFamily="18" charset="0"/>
                <a:cs typeface="Times New Roman" pitchFamily="18" charset="0"/>
              </a:rPr>
              <a:t>Công nhân, nông dân và binh lính.	</a:t>
            </a:r>
            <a:r>
              <a:rPr lang="en-US" sz="3600" dirty="0">
                <a:latin typeface="Times New Roman" pitchFamily="18" charset="0"/>
                <a:cs typeface="Times New Roman" pitchFamily="18" charset="0"/>
              </a:rPr>
              <a:t>                     </a:t>
            </a:r>
            <a:endParaRPr lang="en-US" sz="3600" dirty="0" smtClean="0">
              <a:latin typeface="Times New Roman" pitchFamily="18" charset="0"/>
              <a:cs typeface="Times New Roman" pitchFamily="18" charset="0"/>
            </a:endParaRPr>
          </a:p>
          <a:p>
            <a:pPr marL="0" indent="0">
              <a:buNone/>
            </a:pPr>
            <a:r>
              <a:rPr lang="vi-VN" sz="3600" b="1" dirty="0" smtClean="0">
                <a:latin typeface="Times New Roman" pitchFamily="18" charset="0"/>
                <a:cs typeface="Times New Roman" pitchFamily="18" charset="0"/>
              </a:rPr>
              <a:t>D</a:t>
            </a:r>
            <a:r>
              <a:rPr lang="vi-VN" sz="3600" b="1" dirty="0">
                <a:latin typeface="Times New Roman" pitchFamily="18" charset="0"/>
                <a:cs typeface="Times New Roman" pitchFamily="18" charset="0"/>
              </a:rPr>
              <a:t>. </a:t>
            </a:r>
            <a:r>
              <a:rPr lang="vi-VN" sz="3600" dirty="0">
                <a:latin typeface="Times New Roman" pitchFamily="18" charset="0"/>
                <a:cs typeface="Times New Roman" pitchFamily="18" charset="0"/>
              </a:rPr>
              <a:t>Công nhân, nông dân và tư sản dân tộc.</a:t>
            </a:r>
            <a:endParaRPr lang="en-US" sz="3600" dirty="0">
              <a:latin typeface="Times New Roman" pitchFamily="18" charset="0"/>
              <a:cs typeface="Times New Roman" pitchFamily="18" charset="0"/>
            </a:endParaRPr>
          </a:p>
          <a:p>
            <a:pPr marL="0" indent="0" algn="just">
              <a:buNone/>
            </a:pPr>
            <a:endParaRPr lang="en-US" sz="3600" dirty="0">
              <a:latin typeface="Times New Roman" pitchFamily="18" charset="0"/>
              <a:cs typeface="Times New Roman" pitchFamily="18" charset="0"/>
            </a:endParaRPr>
          </a:p>
        </p:txBody>
      </p:sp>
      <p:sp>
        <p:nvSpPr>
          <p:cNvPr id="5" name="Title 4">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a:spLocks noGrp="1"/>
          </p:cNvSpPr>
          <p:nvPr>
            <p:ph type="title"/>
          </p:nvPr>
        </p:nvSpPr>
        <p:spPr>
          <a:xfrm>
            <a:off x="107504" y="92555"/>
            <a:ext cx="8928992" cy="1870705"/>
          </a:xfrm>
          <a:prstGeom prst="rect">
            <a:avLst/>
          </a:prstGeom>
          <a:solidFill>
            <a:srgbClr val="0000CC"/>
          </a:solidFill>
          <a:ln w="38100">
            <a:solidFill>
              <a:srgbClr val="FFC000"/>
            </a:solidFill>
          </a:ln>
        </p:spPr>
        <p:txBody>
          <a:bodyPr wrap="square">
            <a:spAutoFit/>
          </a:bodyPr>
          <a:lstStyle/>
          <a:p>
            <a:pPr algn="just">
              <a:lnSpc>
                <a:spcPct val="107000"/>
              </a:lnSpc>
            </a:pPr>
            <a:r>
              <a:rPr lang="en-US" sz="3600" b="1" u="sng" dirty="0" err="1">
                <a:solidFill>
                  <a:schemeClr val="bg1"/>
                </a:solidFill>
                <a:latin typeface="Times New Roman" pitchFamily="18" charset="0"/>
                <a:cs typeface="Times New Roman" pitchFamily="18" charset="0"/>
              </a:rPr>
              <a:t>Câu</a:t>
            </a:r>
            <a:r>
              <a:rPr lang="en-US" sz="3600" b="1" u="sng" dirty="0">
                <a:solidFill>
                  <a:schemeClr val="bg1"/>
                </a:solidFill>
                <a:latin typeface="Times New Roman" pitchFamily="18" charset="0"/>
                <a:cs typeface="Times New Roman" pitchFamily="18" charset="0"/>
              </a:rPr>
              <a:t> </a:t>
            </a:r>
            <a:r>
              <a:rPr lang="en-US" sz="3600" b="1" u="sng" dirty="0" smtClean="0">
                <a:solidFill>
                  <a:schemeClr val="bg1"/>
                </a:solidFill>
                <a:latin typeface="Times New Roman" pitchFamily="18" charset="0"/>
                <a:cs typeface="Times New Roman" pitchFamily="18" charset="0"/>
              </a:rPr>
              <a:t>13(NB):</a:t>
            </a:r>
            <a:r>
              <a:rPr lang="en-US" sz="3600" b="1" dirty="0" smtClean="0">
                <a:solidFill>
                  <a:schemeClr val="bg1"/>
                </a:solidFill>
                <a:latin typeface="Times New Roman" pitchFamily="18" charset="0"/>
                <a:cs typeface="Times New Roman" pitchFamily="18" charset="0"/>
              </a:rPr>
              <a:t> </a:t>
            </a:r>
            <a:r>
              <a:rPr lang="vi-VN" sz="3600" dirty="0" smtClean="0">
                <a:solidFill>
                  <a:schemeClr val="bg1"/>
                </a:solidFill>
              </a:rPr>
              <a:t>Luận </a:t>
            </a:r>
            <a:r>
              <a:rPr lang="vi-VN" sz="3600" dirty="0">
                <a:solidFill>
                  <a:schemeClr val="bg1"/>
                </a:solidFill>
              </a:rPr>
              <a:t>cương chính trị tháng 10-1930 của Đảng xác định lực lượng của cách mạng Việt Nam </a:t>
            </a:r>
            <a:r>
              <a:rPr lang="vi-VN" sz="3600" dirty="0" smtClean="0">
                <a:solidFill>
                  <a:schemeClr val="bg1"/>
                </a:solidFill>
              </a:rPr>
              <a:t>là</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val 5"/>
          <p:cNvSpPr/>
          <p:nvPr/>
        </p:nvSpPr>
        <p:spPr>
          <a:xfrm>
            <a:off x="437509" y="3418204"/>
            <a:ext cx="432048" cy="576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824697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circle(in)">
                                      <p:cBhvr>
                                        <p:cTn id="12" dur="20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circle(in)">
                                      <p:cBhvr>
                                        <p:cTn id="22" dur="2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circle(in)">
                                      <p:cBhvr>
                                        <p:cTn id="27" dur="20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circle(in)">
                                      <p:cBhvr>
                                        <p:cTn id="32" dur="20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Grp="1" noChangeArrowheads="1"/>
          </p:cNvSpPr>
          <p:nvPr>
            <p:ph idx="1"/>
          </p:nvPr>
        </p:nvSpPr>
        <p:spPr bwMode="auto">
          <a:xfrm>
            <a:off x="179512" y="2132858"/>
            <a:ext cx="8712968" cy="4483695"/>
          </a:xfrm>
          <a:prstGeom prst="roundRect">
            <a:avLst>
              <a:gd name="adj" fmla="val 16667"/>
            </a:avLst>
          </a:prstGeom>
          <a:solidFill>
            <a:schemeClr val="bg1">
              <a:lumMod val="95000"/>
            </a:schemeClr>
          </a:solidFill>
          <a:ln w="12700">
            <a:solidFill>
              <a:srgbClr val="C00000"/>
            </a:solidFill>
            <a:round/>
            <a:headEnd/>
            <a:tailEnd/>
          </a:ln>
          <a:effectLst>
            <a:outerShdw dist="35921" dir="2700000" algn="ctr" rotWithShape="0">
              <a:schemeClr val="bg2"/>
            </a:outerShdw>
          </a:effectLst>
          <a:extLst/>
        </p:spPr>
        <p:txBody>
          <a:bodyPr wrap="none" anchor="ctr">
            <a:noAutofit/>
          </a:bodyPr>
          <a:lstStyle/>
          <a:p>
            <a:pPr marL="0" indent="0">
              <a:buNone/>
            </a:pPr>
            <a:endParaRPr lang="en-US" sz="3200" dirty="0" smtClean="0">
              <a:latin typeface="Times New Roman" pitchFamily="18" charset="0"/>
              <a:cs typeface="Times New Roman" pitchFamily="18" charset="0"/>
            </a:endParaRPr>
          </a:p>
          <a:p>
            <a:pPr marL="0" indent="0">
              <a:buNone/>
            </a:pPr>
            <a:r>
              <a:rPr lang="en-US" sz="3200" b="1" dirty="0" smtClean="0">
                <a:latin typeface="Times New Roman" pitchFamily="18" charset="0"/>
                <a:cs typeface="Times New Roman" pitchFamily="18" charset="0"/>
              </a:rPr>
              <a:t>A.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mạng</a:t>
            </a:r>
            <a:r>
              <a:rPr lang="en-US" sz="3200" dirty="0">
                <a:latin typeface="Times New Roman" pitchFamily="18" charset="0"/>
                <a:cs typeface="Times New Roman" pitchFamily="18" charset="0"/>
              </a:rPr>
              <a:t> t</a:t>
            </a:r>
            <a:r>
              <a:rPr lang="vi-VN" sz="3200" dirty="0">
                <a:latin typeface="Times New Roman" pitchFamily="18" charset="0"/>
                <a:cs typeface="Times New Roman" pitchFamily="18" charset="0"/>
              </a:rPr>
              <a:t>ư sản dân quyền, bỏ qua </a:t>
            </a:r>
            <a:r>
              <a:rPr lang="vi-VN" sz="3200" dirty="0" smtClean="0">
                <a:latin typeface="Times New Roman" pitchFamily="18" charset="0"/>
                <a:cs typeface="Times New Roman" pitchFamily="18" charset="0"/>
              </a:rPr>
              <a:t>tư </a:t>
            </a:r>
            <a:r>
              <a:rPr lang="vi-VN" sz="3200" dirty="0">
                <a:latin typeface="Times New Roman" pitchFamily="18" charset="0"/>
                <a:cs typeface="Times New Roman" pitchFamily="18" charset="0"/>
              </a:rPr>
              <a:t>bản </a:t>
            </a:r>
            <a:endParaRPr lang="en-US" sz="3200" dirty="0" smtClean="0">
              <a:latin typeface="Times New Roman" pitchFamily="18" charset="0"/>
              <a:cs typeface="Times New Roman" pitchFamily="18" charset="0"/>
            </a:endParaRPr>
          </a:p>
          <a:p>
            <a:pPr marL="0" indent="0">
              <a:buNone/>
            </a:pPr>
            <a:r>
              <a:rPr lang="vi-VN" sz="3200" dirty="0" smtClean="0">
                <a:latin typeface="Times New Roman" pitchFamily="18" charset="0"/>
                <a:cs typeface="Times New Roman" pitchFamily="18" charset="0"/>
              </a:rPr>
              <a:t>chủ </a:t>
            </a:r>
            <a:r>
              <a:rPr lang="vi-VN" sz="3200" dirty="0">
                <a:latin typeface="Times New Roman" pitchFamily="18" charset="0"/>
                <a:cs typeface="Times New Roman" pitchFamily="18" charset="0"/>
              </a:rPr>
              <a:t>nghĩa</a:t>
            </a:r>
            <a:r>
              <a:rPr lang="en-US" sz="3200" dirty="0">
                <a:latin typeface="Times New Roman" pitchFamily="18" charset="0"/>
                <a:cs typeface="Times New Roman" pitchFamily="18" charset="0"/>
              </a:rPr>
              <a:t>,</a:t>
            </a:r>
            <a:r>
              <a:rPr lang="vi-VN" sz="3200" dirty="0">
                <a:latin typeface="Times New Roman" pitchFamily="18" charset="0"/>
                <a:cs typeface="Times New Roman" pitchFamily="18" charset="0"/>
              </a:rPr>
              <a:t> tiến lên C</a:t>
            </a:r>
            <a:r>
              <a:rPr lang="en-US" sz="3200" dirty="0" err="1">
                <a:latin typeface="Times New Roman" pitchFamily="18" charset="0"/>
                <a:cs typeface="Times New Roman" pitchFamily="18" charset="0"/>
              </a:rPr>
              <a:t>hủ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nghĩa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hội</a:t>
            </a:r>
            <a:r>
              <a:rPr lang="vi-VN"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marL="0" indent="0">
              <a:buNone/>
            </a:pPr>
            <a:r>
              <a:rPr lang="vi-VN" sz="3200" b="1" dirty="0">
                <a:latin typeface="Times New Roman" pitchFamily="18" charset="0"/>
                <a:cs typeface="Times New Roman" pitchFamily="18" charset="0"/>
              </a:rPr>
              <a:t>B. </a:t>
            </a:r>
            <a:r>
              <a:rPr lang="vi-VN" sz="3200" dirty="0">
                <a:latin typeface="Times New Roman" pitchFamily="18" charset="0"/>
                <a:cs typeface="Times New Roman" pitchFamily="18" charset="0"/>
              </a:rPr>
              <a:t>đánh đ</a:t>
            </a:r>
            <a:r>
              <a:rPr lang="en-US" sz="3200" dirty="0" err="1">
                <a:latin typeface="Times New Roman" pitchFamily="18" charset="0"/>
                <a:cs typeface="Times New Roman" pitchFamily="18" charset="0"/>
              </a:rPr>
              <a:t>uổi</a:t>
            </a:r>
            <a:r>
              <a:rPr lang="vi-VN" sz="3200" dirty="0">
                <a:latin typeface="Times New Roman" pitchFamily="18" charset="0"/>
                <a:cs typeface="Times New Roman" pitchFamily="18" charset="0"/>
              </a:rPr>
              <a:t> đế quốc giành độc lập và </a:t>
            </a:r>
            <a:r>
              <a:rPr lang="vi-VN" sz="3200" dirty="0" smtClean="0">
                <a:latin typeface="Times New Roman" pitchFamily="18" charset="0"/>
                <a:cs typeface="Times New Roman" pitchFamily="18" charset="0"/>
              </a:rPr>
              <a:t>đánh </a:t>
            </a:r>
            <a:r>
              <a:rPr lang="vi-VN" sz="3200" dirty="0">
                <a:latin typeface="Times New Roman" pitchFamily="18" charset="0"/>
                <a:cs typeface="Times New Roman" pitchFamily="18" charset="0"/>
              </a:rPr>
              <a:t>đổ </a:t>
            </a:r>
            <a:endParaRPr lang="en-US" sz="3200" dirty="0" smtClean="0">
              <a:latin typeface="Times New Roman" pitchFamily="18" charset="0"/>
              <a:cs typeface="Times New Roman" pitchFamily="18" charset="0"/>
            </a:endParaRPr>
          </a:p>
          <a:p>
            <a:pPr marL="0" indent="0">
              <a:buNone/>
            </a:pPr>
            <a:r>
              <a:rPr lang="vi-VN" sz="3200" dirty="0" smtClean="0">
                <a:latin typeface="Times New Roman" pitchFamily="18" charset="0"/>
                <a:cs typeface="Times New Roman" pitchFamily="18" charset="0"/>
              </a:rPr>
              <a:t>phong </a:t>
            </a:r>
            <a:r>
              <a:rPr lang="vi-VN" sz="3200" dirty="0">
                <a:latin typeface="Times New Roman" pitchFamily="18" charset="0"/>
                <a:cs typeface="Times New Roman" pitchFamily="18" charset="0"/>
              </a:rPr>
              <a:t>kiến giành ruộng đất. </a:t>
            </a:r>
            <a:endParaRPr lang="en-US" sz="3200" dirty="0">
              <a:latin typeface="Times New Roman" pitchFamily="18" charset="0"/>
              <a:cs typeface="Times New Roman" pitchFamily="18" charset="0"/>
            </a:endParaRPr>
          </a:p>
          <a:p>
            <a:pPr marL="0" indent="0">
              <a:buNone/>
            </a:pPr>
            <a:r>
              <a:rPr lang="vi-VN" sz="3200" b="1" dirty="0">
                <a:latin typeface="Times New Roman" pitchFamily="18" charset="0"/>
                <a:cs typeface="Times New Roman" pitchFamily="18" charset="0"/>
              </a:rPr>
              <a:t>C. </a:t>
            </a:r>
            <a:r>
              <a:rPr lang="vi-VN" sz="3200" dirty="0">
                <a:latin typeface="Times New Roman" pitchFamily="18" charset="0"/>
                <a:cs typeface="Times New Roman" pitchFamily="18" charset="0"/>
              </a:rPr>
              <a:t>làm cách mạng ruộng đất triệt để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cày </a:t>
            </a:r>
            <a:endParaRPr lang="en-US" sz="3200" dirty="0" smtClean="0">
              <a:latin typeface="Times New Roman" pitchFamily="18" charset="0"/>
              <a:cs typeface="Times New Roman" pitchFamily="18" charset="0"/>
            </a:endParaRPr>
          </a:p>
          <a:p>
            <a:pPr marL="0" indent="0">
              <a:buNone/>
            </a:pPr>
            <a:r>
              <a:rPr lang="vi-VN" sz="3200" dirty="0" smtClean="0">
                <a:latin typeface="Times New Roman" pitchFamily="18" charset="0"/>
                <a:cs typeface="Times New Roman" pitchFamily="18" charset="0"/>
              </a:rPr>
              <a:t>có </a:t>
            </a:r>
            <a:r>
              <a:rPr lang="vi-VN" sz="3200" dirty="0">
                <a:latin typeface="Times New Roman" pitchFamily="18" charset="0"/>
                <a:cs typeface="Times New Roman" pitchFamily="18" charset="0"/>
              </a:rPr>
              <a:t>ruộng.</a:t>
            </a:r>
            <a:endParaRPr lang="en-US" sz="3200" dirty="0">
              <a:latin typeface="Times New Roman" pitchFamily="18" charset="0"/>
              <a:cs typeface="Times New Roman" pitchFamily="18" charset="0"/>
            </a:endParaRPr>
          </a:p>
          <a:p>
            <a:pPr marL="0" indent="0">
              <a:buNone/>
            </a:pPr>
            <a:r>
              <a:rPr lang="vi-VN" sz="3200" b="1" dirty="0">
                <a:latin typeface="Times New Roman" pitchFamily="18" charset="0"/>
                <a:cs typeface="Times New Roman" pitchFamily="18" charset="0"/>
              </a:rPr>
              <a:t>D. </a:t>
            </a:r>
            <a:r>
              <a:rPr lang="vi-VN" sz="3200" dirty="0">
                <a:latin typeface="Times New Roman" pitchFamily="18" charset="0"/>
                <a:cs typeface="Times New Roman" pitchFamily="18" charset="0"/>
              </a:rPr>
              <a:t>tịch thu hết sản nghiệp của đế quốc, </a:t>
            </a:r>
            <a:r>
              <a:rPr lang="vi-VN" sz="3200" dirty="0" smtClean="0">
                <a:latin typeface="Times New Roman" pitchFamily="18" charset="0"/>
                <a:cs typeface="Times New Roman" pitchFamily="18" charset="0"/>
              </a:rPr>
              <a:t>địa chủ chia</a:t>
            </a:r>
            <a:endParaRPr lang="en-US" sz="3200" dirty="0" smtClean="0">
              <a:latin typeface="Times New Roman" pitchFamily="18" charset="0"/>
              <a:cs typeface="Times New Roman" pitchFamily="18" charset="0"/>
            </a:endParaRPr>
          </a:p>
          <a:p>
            <a:pPr marL="0" indent="0">
              <a:buNone/>
            </a:pP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cho dân cày.</a:t>
            </a:r>
            <a:endParaRPr lang="en-US" sz="3200" dirty="0">
              <a:latin typeface="Times New Roman" pitchFamily="18" charset="0"/>
              <a:cs typeface="Times New Roman" pitchFamily="18" charset="0"/>
            </a:endParaRPr>
          </a:p>
          <a:p>
            <a:pPr marL="0" indent="0">
              <a:buNone/>
            </a:pPr>
            <a:endParaRPr lang="en-US" sz="3200" dirty="0">
              <a:latin typeface="Times New Roman" pitchFamily="18" charset="0"/>
              <a:cs typeface="Times New Roman" pitchFamily="18" charset="0"/>
            </a:endParaRPr>
          </a:p>
        </p:txBody>
      </p:sp>
      <p:sp>
        <p:nvSpPr>
          <p:cNvPr id="5" name="Title 4">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a:spLocks noGrp="1"/>
          </p:cNvSpPr>
          <p:nvPr>
            <p:ph type="title"/>
          </p:nvPr>
        </p:nvSpPr>
        <p:spPr>
          <a:xfrm>
            <a:off x="107504" y="92557"/>
            <a:ext cx="8928992" cy="1870705"/>
          </a:xfrm>
          <a:prstGeom prst="rect">
            <a:avLst/>
          </a:prstGeom>
          <a:solidFill>
            <a:srgbClr val="0000CC"/>
          </a:solidFill>
          <a:ln w="38100">
            <a:solidFill>
              <a:srgbClr val="FFC000"/>
            </a:solidFill>
          </a:ln>
        </p:spPr>
        <p:txBody>
          <a:bodyPr wrap="square">
            <a:spAutoFit/>
          </a:bodyPr>
          <a:lstStyle/>
          <a:p>
            <a:pPr algn="just">
              <a:lnSpc>
                <a:spcPct val="107000"/>
              </a:lnSpc>
            </a:pPr>
            <a:r>
              <a:rPr lang="en-US" sz="3600" b="1" u="sng" dirty="0" err="1">
                <a:solidFill>
                  <a:schemeClr val="bg1"/>
                </a:solidFill>
                <a:latin typeface="Times New Roman" pitchFamily="18" charset="0"/>
                <a:cs typeface="Times New Roman" pitchFamily="18" charset="0"/>
              </a:rPr>
              <a:t>Câu</a:t>
            </a:r>
            <a:r>
              <a:rPr lang="en-US" sz="3600" b="1" u="sng" dirty="0">
                <a:solidFill>
                  <a:schemeClr val="bg1"/>
                </a:solidFill>
                <a:latin typeface="Times New Roman" pitchFamily="18" charset="0"/>
                <a:cs typeface="Times New Roman" pitchFamily="18" charset="0"/>
              </a:rPr>
              <a:t> </a:t>
            </a:r>
            <a:r>
              <a:rPr lang="en-US" sz="3600" b="1" u="sng" dirty="0" smtClean="0">
                <a:solidFill>
                  <a:schemeClr val="bg1"/>
                </a:solidFill>
                <a:latin typeface="Times New Roman" pitchFamily="18" charset="0"/>
                <a:cs typeface="Times New Roman" pitchFamily="18" charset="0"/>
              </a:rPr>
              <a:t>14(NB):</a:t>
            </a:r>
            <a:r>
              <a:rPr lang="en-US" sz="3600" b="1" dirty="0" smtClean="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Đường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lối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chiến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lược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của</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cách</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mạng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Việt</a:t>
            </a:r>
            <a:r>
              <a:rPr lang="en-US" sz="3600" dirty="0">
                <a:solidFill>
                  <a:schemeClr val="bg1"/>
                </a:solidFill>
                <a:latin typeface="Times New Roman" pitchFamily="18" charset="0"/>
                <a:cs typeface="Times New Roman" pitchFamily="18" charset="0"/>
              </a:rPr>
              <a:t> Nam </a:t>
            </a:r>
            <a:r>
              <a:rPr lang="en-US" sz="3600" dirty="0" err="1">
                <a:solidFill>
                  <a:schemeClr val="bg1"/>
                </a:solidFill>
                <a:latin typeface="Times New Roman" pitchFamily="18" charset="0"/>
                <a:cs typeface="Times New Roman" pitchFamily="18" charset="0"/>
              </a:rPr>
              <a:t>được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xác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định</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trong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Luận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Cương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chính</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trị</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tháng</a:t>
            </a:r>
            <a:r>
              <a:rPr lang="en-US" sz="3600" dirty="0">
                <a:solidFill>
                  <a:schemeClr val="bg1"/>
                </a:solidFill>
                <a:latin typeface="Times New Roman" pitchFamily="18" charset="0"/>
                <a:cs typeface="Times New Roman" pitchFamily="18" charset="0"/>
              </a:rPr>
              <a:t> 10-1930 </a:t>
            </a:r>
            <a:r>
              <a:rPr lang="en-US" sz="3600" dirty="0" err="1">
                <a:solidFill>
                  <a:schemeClr val="bg1"/>
                </a:solidFill>
                <a:latin typeface="Times New Roman" pitchFamily="18" charset="0"/>
                <a:cs typeface="Times New Roman" pitchFamily="18" charset="0"/>
              </a:rPr>
              <a:t>là</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val 5"/>
          <p:cNvSpPr/>
          <p:nvPr/>
        </p:nvSpPr>
        <p:spPr>
          <a:xfrm>
            <a:off x="467544" y="2132856"/>
            <a:ext cx="432048" cy="576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48537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circle(in)">
                                      <p:cBhvr>
                                        <p:cTn id="12" dur="20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ircle(in)">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circle(in)">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circle(in)">
                                      <p:cBhvr>
                                        <p:cTn id="32" dur="2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circle(in)">
                                      <p:cBhvr>
                                        <p:cTn id="37" dur="20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circle(in)">
                                      <p:cBhvr>
                                        <p:cTn id="42" dur="20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circle(in)">
                                      <p:cBhvr>
                                        <p:cTn id="47" dur="20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circle(in)">
                                      <p:cBhvr>
                                        <p:cTn id="52" dur="20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4650" y="94527"/>
            <a:ext cx="8676456" cy="704960"/>
          </a:xfrm>
          <a:prstGeom prst="roundRect">
            <a:avLst/>
          </a:prstGeom>
          <a:solidFill>
            <a:srgbClr val="FFFFCC"/>
          </a:solidFill>
          <a:ln>
            <a:solidFill>
              <a:srgbClr val="3333FF"/>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51519" y="152677"/>
            <a:ext cx="2922560" cy="563175"/>
            <a:chOff x="3246890" y="1164941"/>
            <a:chExt cx="1995474" cy="374271"/>
          </a:xfrm>
        </p:grpSpPr>
        <p:sp>
          <p:nvSpPr>
            <p:cNvPr id="67" name="Oval 66"/>
            <p:cNvSpPr/>
            <p:nvPr/>
          </p:nvSpPr>
          <p:spPr>
            <a:xfrm>
              <a:off x="3246890" y="1164941"/>
              <a:ext cx="1995474" cy="374271"/>
            </a:xfrm>
            <a:prstGeom prst="ellipse">
              <a:avLst/>
            </a:prstGeom>
            <a:solidFill>
              <a:schemeClr val="accent1">
                <a:lumMod val="20000"/>
                <a:lumOff val="80000"/>
              </a:schemeClr>
            </a:solidFill>
            <a:ln>
              <a:noFill/>
            </a:ln>
            <a:effectLst>
              <a:glow rad="635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441895" y="1174862"/>
              <a:ext cx="1800469" cy="347718"/>
            </a:xfrm>
            <a:prstGeom prst="rect">
              <a:avLst/>
            </a:prstGeom>
          </p:spPr>
          <p:txBody>
            <a:bodyPr wrap="square">
              <a:spAutoFit/>
            </a:bodyPr>
            <a:lstStyle/>
            <a:p>
              <a:r>
                <a:rPr lang="en-US" sz="2800" b="1" dirty="0" smtClean="0">
                  <a:solidFill>
                    <a:srgbClr val="000099"/>
                  </a:solidFill>
                  <a:latin typeface="Times New Roman" panose="02020603050405020304" pitchFamily="18" charset="0"/>
                  <a:cs typeface="Times New Roman" panose="02020603050405020304" pitchFamily="18" charset="0"/>
                </a:rPr>
                <a:t>CHUYÊN ĐỀ 2</a:t>
              </a:r>
              <a:endParaRPr lang="en-US" sz="2800" b="1" dirty="0">
                <a:solidFill>
                  <a:srgbClr val="000099"/>
                </a:solidFill>
                <a:latin typeface="Times New Roman" panose="02020603050405020304" pitchFamily="18" charset="0"/>
                <a:cs typeface="Times New Roman" panose="02020603050405020304" pitchFamily="18" charset="0"/>
              </a:endParaRPr>
            </a:p>
          </p:txBody>
        </p:sp>
      </p:grpSp>
      <p:grpSp>
        <p:nvGrpSpPr>
          <p:cNvPr id="68" name="Group 67"/>
          <p:cNvGrpSpPr/>
          <p:nvPr/>
        </p:nvGrpSpPr>
        <p:grpSpPr>
          <a:xfrm>
            <a:off x="78690" y="861331"/>
            <a:ext cx="8914798" cy="5883735"/>
            <a:chOff x="1329227" y="2633884"/>
            <a:chExt cx="2928599" cy="3448333"/>
          </a:xfrm>
        </p:grpSpPr>
        <p:sp>
          <p:nvSpPr>
            <p:cNvPr id="69" name="AutoShape 5"/>
            <p:cNvSpPr>
              <a:spLocks noChangeArrowheads="1"/>
            </p:cNvSpPr>
            <p:nvPr/>
          </p:nvSpPr>
          <p:spPr bwMode="auto">
            <a:xfrm>
              <a:off x="1329227" y="2633884"/>
              <a:ext cx="2928599" cy="3448333"/>
            </a:xfrm>
            <a:prstGeom prst="roundRect">
              <a:avLst>
                <a:gd name="adj" fmla="val 16667"/>
              </a:avLst>
            </a:prstGeom>
            <a:solidFill>
              <a:schemeClr val="bg1">
                <a:lumMod val="95000"/>
              </a:schemeClr>
            </a:solidFill>
            <a:ln w="12700">
              <a:solidFill>
                <a:schemeClr val="tx1"/>
              </a:solidFill>
              <a:round/>
              <a:headEnd/>
              <a:tailEnd/>
            </a:ln>
            <a:effectLst>
              <a:outerShdw dist="35921" dir="2700000" algn="ctr" rotWithShape="0">
                <a:schemeClr val="bg2"/>
              </a:outerShdw>
            </a:effectLs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Verdana" panose="020B0604030504040204" pitchFamily="34" charset="0"/>
              </a:endParaRPr>
            </a:p>
          </p:txBody>
        </p:sp>
        <p:grpSp>
          <p:nvGrpSpPr>
            <p:cNvPr id="70" name="Group 69"/>
            <p:cNvGrpSpPr/>
            <p:nvPr/>
          </p:nvGrpSpPr>
          <p:grpSpPr>
            <a:xfrm>
              <a:off x="1740833" y="2672632"/>
              <a:ext cx="2043740" cy="337384"/>
              <a:chOff x="2848406" y="1585155"/>
              <a:chExt cx="2683598" cy="402807"/>
            </a:xfrm>
          </p:grpSpPr>
          <p:grpSp>
            <p:nvGrpSpPr>
              <p:cNvPr id="71" name="Group 10"/>
              <p:cNvGrpSpPr>
                <a:grpSpLocks/>
              </p:cNvGrpSpPr>
              <p:nvPr/>
            </p:nvGrpSpPr>
            <p:grpSpPr bwMode="auto">
              <a:xfrm>
                <a:off x="2892417" y="1585155"/>
                <a:ext cx="2639587" cy="402807"/>
                <a:chOff x="1922" y="1206"/>
                <a:chExt cx="2075" cy="1004"/>
              </a:xfrm>
            </p:grpSpPr>
            <p:sp>
              <p:nvSpPr>
                <p:cNvPr id="73" name="Oval 13"/>
                <p:cNvSpPr>
                  <a:spLocks noChangeArrowheads="1"/>
                </p:cNvSpPr>
                <p:nvPr/>
              </p:nvSpPr>
              <p:spPr bwMode="gray">
                <a:xfrm>
                  <a:off x="1922" y="1206"/>
                  <a:ext cx="2075" cy="1004"/>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74"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75"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77" name="Oval 17"/>
                <p:cNvSpPr>
                  <a:spLocks noChangeArrowheads="1"/>
                </p:cNvSpPr>
                <p:nvPr/>
              </p:nvSpPr>
              <p:spPr bwMode="gray">
                <a:xfrm>
                  <a:off x="2208" y="1344"/>
                  <a:ext cx="1382" cy="624"/>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grpSp>
          <p:sp>
            <p:nvSpPr>
              <p:cNvPr id="72" name="Text Box 18"/>
              <p:cNvSpPr txBox="1">
                <a:spLocks noChangeArrowheads="1"/>
              </p:cNvSpPr>
              <p:nvPr/>
            </p:nvSpPr>
            <p:spPr bwMode="auto">
              <a:xfrm>
                <a:off x="2848406" y="1622439"/>
                <a:ext cx="2609158" cy="323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1" dirty="0" smtClean="0">
                    <a:solidFill>
                      <a:srgbClr val="C00000"/>
                    </a:solidFill>
                    <a:latin typeface="Times New Roman" panose="02020603050405020304" pitchFamily="18" charset="0"/>
                    <a:cs typeface="Times New Roman" panose="02020603050405020304" pitchFamily="18" charset="0"/>
                  </a:rPr>
                  <a:t>LÝ THUYẾT CƠ SỞ</a:t>
                </a:r>
                <a:endParaRPr lang="en-US" altLang="en-US" sz="2400" dirty="0">
                  <a:solidFill>
                    <a:srgbClr val="C00000"/>
                  </a:solidFill>
                  <a:latin typeface="Times New Roman" panose="02020603050405020304" pitchFamily="18" charset="0"/>
                  <a:cs typeface="Times New Roman" panose="02020603050405020304" pitchFamily="18" charset="0"/>
                </a:endParaRPr>
              </a:p>
            </p:txBody>
          </p:sp>
        </p:grpSp>
      </p:grpSp>
      <p:sp>
        <p:nvSpPr>
          <p:cNvPr id="19" name="Rectangle 18">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214250" y="1536218"/>
            <a:ext cx="8643678" cy="1277914"/>
          </a:xfrm>
          <a:prstGeom prst="rect">
            <a:avLst/>
          </a:prstGeom>
          <a:solidFill>
            <a:srgbClr val="0000CC"/>
          </a:solidFill>
          <a:ln w="38100">
            <a:solidFill>
              <a:srgbClr val="FFC000"/>
            </a:solidFill>
          </a:ln>
        </p:spPr>
        <p:txBody>
          <a:bodyPr wrap="square">
            <a:spAutoFit/>
          </a:bodyPr>
          <a:lstStyle/>
          <a:p>
            <a:pPr>
              <a:lnSpc>
                <a:spcPct val="107000"/>
              </a:lnSpc>
              <a:spcAft>
                <a:spcPts val="0"/>
              </a:spcAft>
            </a:pP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2</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Hội</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nghị</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lần</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thứ</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nhất</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Ban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Chấp</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hành</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Trung</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ương</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lâm</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thời</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ĐCSVN.</a:t>
            </a:r>
            <a:endParaRPr lang="en-US" sz="36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251519" y="2959900"/>
            <a:ext cx="8656842" cy="685124"/>
          </a:xfrm>
          <a:prstGeom prst="rect">
            <a:avLst/>
          </a:prstGeom>
          <a:solidFill>
            <a:schemeClr val="accent6">
              <a:lumMod val="60000"/>
              <a:lumOff val="40000"/>
            </a:schemeClr>
          </a:solidFill>
          <a:ln w="38100">
            <a:solidFill>
              <a:srgbClr val="FFC000"/>
            </a:solidFill>
          </a:ln>
        </p:spPr>
        <p:txBody>
          <a:bodyPr wrap="square">
            <a:spAutoFit/>
          </a:bodyPr>
          <a:lstStyle/>
          <a:p>
            <a:pPr>
              <a:lnSpc>
                <a:spcPct val="107000"/>
              </a:lnSpc>
              <a:spcAft>
                <a:spcPts val="0"/>
              </a:spcAft>
            </a:pP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Hoàn</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cảnh</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lịch</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sử</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251519" y="3735262"/>
            <a:ext cx="8656842" cy="1277914"/>
          </a:xfrm>
          <a:prstGeom prst="rect">
            <a:avLst/>
          </a:prstGeom>
          <a:solidFill>
            <a:schemeClr val="accent6">
              <a:lumMod val="60000"/>
              <a:lumOff val="40000"/>
            </a:schemeClr>
          </a:solidFill>
          <a:ln w="38100">
            <a:solidFill>
              <a:srgbClr val="FFC000"/>
            </a:solidFill>
          </a:ln>
        </p:spPr>
        <p:txBody>
          <a:bodyPr wrap="square">
            <a:spAutoFit/>
          </a:bodyPr>
          <a:lstStyle/>
          <a:p>
            <a:pPr>
              <a:lnSpc>
                <a:spcPct val="107000"/>
              </a:lnSpc>
              <a:spcAft>
                <a:spcPts val="0"/>
              </a:spcAft>
            </a:pP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b.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Nội</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Hội</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nghị</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Luận</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cương</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chính</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trị</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Đảng</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251520" y="5149507"/>
            <a:ext cx="8656842" cy="619272"/>
          </a:xfrm>
          <a:prstGeom prst="rect">
            <a:avLst/>
          </a:prstGeom>
          <a:solidFill>
            <a:schemeClr val="accent6">
              <a:lumMod val="60000"/>
              <a:lumOff val="40000"/>
            </a:schemeClr>
          </a:solidFill>
          <a:ln w="38100">
            <a:solidFill>
              <a:srgbClr val="FFC000"/>
            </a:solidFill>
          </a:ln>
        </p:spPr>
        <p:txBody>
          <a:bodyPr wrap="square">
            <a:spAutoFit/>
          </a:bodyPr>
          <a:lstStyle/>
          <a:p>
            <a:pPr>
              <a:lnSpc>
                <a:spcPct val="107000"/>
              </a:lnSpc>
              <a:spcAft>
                <a:spcPts val="0"/>
              </a:spcAft>
            </a:pP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c.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Những</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hạn</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chế</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Luận</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cương</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813347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out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out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out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ontent Placeholder 38">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a:spLocks noGrp="1"/>
          </p:cNvSpPr>
          <p:nvPr>
            <p:ph idx="1"/>
          </p:nvPr>
        </p:nvSpPr>
        <p:spPr>
          <a:xfrm>
            <a:off x="106660" y="980728"/>
            <a:ext cx="8914798" cy="5489964"/>
          </a:xfrm>
          <a:prstGeom prst="rect">
            <a:avLst/>
          </a:prstGeom>
          <a:solidFill>
            <a:srgbClr val="0000CC"/>
          </a:solidFill>
          <a:ln w="38100">
            <a:solidFill>
              <a:srgbClr val="FFC000"/>
            </a:solidFill>
          </a:ln>
        </p:spPr>
        <p:txBody>
          <a:bodyPr wrap="square">
            <a:spAutoFit/>
          </a:bodyPr>
          <a:lstStyle/>
          <a:p>
            <a:pPr algn="just">
              <a:lnSpc>
                <a:spcPct val="107000"/>
              </a:lnSpc>
              <a:buFontTx/>
              <a:buChar char="-"/>
            </a:pP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Nặng</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đấu</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tranh</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giai</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cấp</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cách</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mạng</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ruộng</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đất</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đưa</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ngọn</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cờ</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giải</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phóng</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dân</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tộc</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lên</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hàng</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đầu</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chưa</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nhận</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thức</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rõ</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được</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mâu</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thuẫn</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chủ</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yếu</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của</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xã</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hội</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Đông</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Dương</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p>
          <a:p>
            <a:pPr algn="just">
              <a:lnSpc>
                <a:spcPct val="107000"/>
              </a:lnSpc>
              <a:buFontTx/>
              <a:buChar char="-"/>
            </a:pP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Đánh</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giá</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không</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đúng</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khả</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năng</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cách</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mạng</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của</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tầng</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lớp</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tiểu</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tư</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sản</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khả</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năng</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chống</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đế</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quốc</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và</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phong</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kiến</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ở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mức</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độ</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nhất</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định</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của</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giai</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cấp</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tư</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sản</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dân</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tộc</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khả</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năng</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lôi</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kéo</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một</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bộ</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phận</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trung</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tiểu</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địa</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chủ</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tham</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gia</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mặt</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trận</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dân</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tộc</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thống</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nhất</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chống</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đế</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quốc</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và</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tay</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sai</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endPar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endParaRPr>
          </a:p>
        </p:txBody>
      </p:sp>
      <p:sp>
        <p:nvSpPr>
          <p:cNvPr id="9" name="Rectangle 8">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235638" y="188640"/>
            <a:ext cx="8656842" cy="619272"/>
          </a:xfrm>
          <a:prstGeom prst="rect">
            <a:avLst/>
          </a:prstGeom>
          <a:solidFill>
            <a:schemeClr val="accent6">
              <a:lumMod val="60000"/>
              <a:lumOff val="40000"/>
            </a:schemeClr>
          </a:solidFill>
          <a:ln w="38100">
            <a:solidFill>
              <a:srgbClr val="FFC000"/>
            </a:solidFill>
          </a:ln>
        </p:spPr>
        <p:txBody>
          <a:bodyPr wrap="square">
            <a:spAutoFit/>
          </a:bodyPr>
          <a:lstStyle/>
          <a:p>
            <a:pPr>
              <a:lnSpc>
                <a:spcPct val="107000"/>
              </a:lnSpc>
              <a:spcAft>
                <a:spcPts val="0"/>
              </a:spcAft>
            </a:pP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c.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Những</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hạn</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chế</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Luận</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cương</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904221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9">
                                            <p:bg/>
                                          </p:spTgt>
                                        </p:tgtEl>
                                        <p:attrNameLst>
                                          <p:attrName>style.visibility</p:attrName>
                                        </p:attrNameLst>
                                      </p:cBhvr>
                                      <p:to>
                                        <p:strVal val="visible"/>
                                      </p:to>
                                    </p:set>
                                    <p:animEffect transition="in" filter="wheel(1)">
                                      <p:cBhvr>
                                        <p:cTn id="12" dur="2000"/>
                                        <p:tgtEl>
                                          <p:spTgt spid="39">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9">
                                            <p:txEl>
                                              <p:pRg st="0" end="0"/>
                                            </p:txEl>
                                          </p:spTgt>
                                        </p:tgtEl>
                                        <p:attrNameLst>
                                          <p:attrName>style.visibility</p:attrName>
                                        </p:attrNameLst>
                                      </p:cBhvr>
                                      <p:to>
                                        <p:strVal val="visible"/>
                                      </p:to>
                                    </p:set>
                                    <p:animEffect transition="in" filter="wheel(1)">
                                      <p:cBhvr>
                                        <p:cTn id="17" dur="2000"/>
                                        <p:tgtEl>
                                          <p:spTgt spid="3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9">
                                            <p:txEl>
                                              <p:pRg st="1" end="1"/>
                                            </p:txEl>
                                          </p:spTgt>
                                        </p:tgtEl>
                                        <p:attrNameLst>
                                          <p:attrName>style.visibility</p:attrName>
                                        </p:attrNameLst>
                                      </p:cBhvr>
                                      <p:to>
                                        <p:strVal val="visible"/>
                                      </p:to>
                                    </p:set>
                                    <p:animEffect transition="in" filter="wheel(1)">
                                      <p:cBhvr>
                                        <p:cTn id="22" dur="2000"/>
                                        <p:tgtEl>
                                          <p:spTgt spid="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hlinkClick r:id="rId2" action="ppaction://hlinkfile"/>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229446" y="404665"/>
            <a:ext cx="8643678" cy="1870705"/>
          </a:xfrm>
          <a:prstGeom prst="rect">
            <a:avLst/>
          </a:prstGeom>
          <a:solidFill>
            <a:srgbClr val="0000CC"/>
          </a:solidFill>
          <a:ln w="38100">
            <a:solidFill>
              <a:srgbClr val="FFC000"/>
            </a:solidFill>
          </a:ln>
        </p:spPr>
        <p:txBody>
          <a:bodyPr wrap="square">
            <a:spAutoFit/>
          </a:bodyPr>
          <a:lstStyle/>
          <a:p>
            <a:pPr>
              <a:lnSpc>
                <a:spcPct val="107000"/>
              </a:lnSpc>
              <a:spcAft>
                <a:spcPts val="0"/>
              </a:spcAft>
            </a:pP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3. So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sánh</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Cương</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lĩnh</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chính</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trị</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của</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Nguyễn</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Ái</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Quốc</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và</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Luận</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cương</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chính</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trị</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của</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Trần</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Phú</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endParaRPr lang="en-US" sz="36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169027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Grp="1" noChangeArrowheads="1"/>
          </p:cNvSpPr>
          <p:nvPr>
            <p:ph idx="1"/>
          </p:nvPr>
        </p:nvSpPr>
        <p:spPr bwMode="auto">
          <a:xfrm>
            <a:off x="179512" y="1988842"/>
            <a:ext cx="8856984" cy="4483695"/>
          </a:xfrm>
          <a:prstGeom prst="roundRect">
            <a:avLst>
              <a:gd name="adj" fmla="val 16667"/>
            </a:avLst>
          </a:prstGeom>
          <a:solidFill>
            <a:schemeClr val="bg1">
              <a:lumMod val="95000"/>
            </a:schemeClr>
          </a:solidFill>
          <a:ln w="12700">
            <a:solidFill>
              <a:srgbClr val="C00000"/>
            </a:solidFill>
            <a:round/>
            <a:headEnd/>
            <a:tailEnd/>
          </a:ln>
          <a:effectLst>
            <a:outerShdw dist="35921" dir="2700000" algn="ctr" rotWithShape="0">
              <a:schemeClr val="bg2"/>
            </a:outerShdw>
          </a:effectLst>
          <a:extLst/>
        </p:spPr>
        <p:txBody>
          <a:bodyPr wrap="none" anchor="ctr">
            <a:noAutofit/>
          </a:bodyPr>
          <a:lstStyle/>
          <a:p>
            <a:pPr marL="742950" indent="-742950">
              <a:buAutoNum type="alphaUcPeriod"/>
            </a:pPr>
            <a:endParaRPr lang="en-US" sz="3600" dirty="0" smtClean="0">
              <a:latin typeface="Times New Roman" pitchFamily="18" charset="0"/>
              <a:cs typeface="Times New Roman" pitchFamily="18" charset="0"/>
            </a:endParaRPr>
          </a:p>
          <a:p>
            <a:pPr marL="0" indent="0">
              <a:buNone/>
            </a:pPr>
            <a:r>
              <a:rPr lang="en-US" sz="3600" b="1" dirty="0" smtClean="0">
                <a:latin typeface="Times New Roman" pitchFamily="18" charset="0"/>
                <a:cs typeface="Times New Roman" pitchFamily="18" charset="0"/>
              </a:rPr>
              <a:t>A. </a:t>
            </a:r>
            <a:r>
              <a:rPr lang="en-US" sz="3600" dirty="0" err="1" smtClean="0">
                <a:latin typeface="Times New Roman" pitchFamily="18" charset="0"/>
                <a:cs typeface="Times New Roman" pitchFamily="18" charset="0"/>
              </a:rPr>
              <a:t>Xác</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định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lực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lượng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mạng</a:t>
            </a:r>
            <a:r>
              <a:rPr lang="en-US" sz="3600" dirty="0">
                <a:latin typeface="Times New Roman" pitchFamily="18" charset="0"/>
                <a:cs typeface="Times New Roman" pitchFamily="18" charset="0"/>
              </a:rPr>
              <a:t> </a:t>
            </a:r>
            <a:endParaRPr lang="en-US" sz="3600" dirty="0" smtClean="0">
              <a:latin typeface="Times New Roman" pitchFamily="18" charset="0"/>
              <a:cs typeface="Times New Roman" pitchFamily="18" charset="0"/>
            </a:endParaRPr>
          </a:p>
          <a:p>
            <a:pPr marL="0" indent="0">
              <a:buNone/>
            </a:pPr>
            <a:r>
              <a:rPr lang="en-US" sz="3600" dirty="0" err="1" smtClean="0">
                <a:latin typeface="Times New Roman" pitchFamily="18" charset="0"/>
                <a:cs typeface="Times New Roman" pitchFamily="18" charset="0"/>
              </a:rPr>
              <a:t>Việt</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Nam.</a:t>
            </a:r>
          </a:p>
          <a:p>
            <a:pPr marL="0" indent="0">
              <a:buNone/>
            </a:pPr>
            <a:r>
              <a:rPr lang="en-US" sz="3600" b="1" dirty="0">
                <a:latin typeface="Times New Roman" pitchFamily="18" charset="0"/>
                <a:cs typeface="Times New Roman" pitchFamily="18" charset="0"/>
              </a:rPr>
              <a:t>B. </a:t>
            </a:r>
            <a:r>
              <a:rPr lang="en-US" sz="3600" dirty="0" err="1">
                <a:latin typeface="Times New Roman" pitchFamily="18" charset="0"/>
                <a:cs typeface="Times New Roman" pitchFamily="18" charset="0"/>
              </a:rPr>
              <a:t>Xác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định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nhiệm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vụ</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lực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lượng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mạng</a:t>
            </a:r>
            <a:r>
              <a:rPr lang="en-US" sz="3600" dirty="0">
                <a:latin typeface="Times New Roman" pitchFamily="18" charset="0"/>
                <a:cs typeface="Times New Roman" pitchFamily="18" charset="0"/>
              </a:rPr>
              <a:t>.</a:t>
            </a:r>
          </a:p>
          <a:p>
            <a:pPr marL="0" indent="0">
              <a:buNone/>
            </a:pPr>
            <a:r>
              <a:rPr lang="en-US" sz="3600" b="1" dirty="0">
                <a:latin typeface="Times New Roman" pitchFamily="18" charset="0"/>
                <a:cs typeface="Times New Roman" pitchFamily="18" charset="0"/>
              </a:rPr>
              <a:t>C. </a:t>
            </a:r>
            <a:r>
              <a:rPr lang="en-US" sz="3600" dirty="0" err="1">
                <a:latin typeface="Times New Roman" pitchFamily="18" charset="0"/>
                <a:cs typeface="Times New Roman" pitchFamily="18" charset="0"/>
              </a:rPr>
              <a:t>Xác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định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mạng</a:t>
            </a:r>
            <a:r>
              <a:rPr lang="en-US" sz="3600" dirty="0">
                <a:latin typeface="Times New Roman" pitchFamily="18" charset="0"/>
                <a:cs typeface="Times New Roman" pitchFamily="18" charset="0"/>
              </a:rPr>
              <a:t> </a:t>
            </a:r>
            <a:endParaRPr lang="en-US" sz="3600" dirty="0" smtClean="0">
              <a:latin typeface="Times New Roman" pitchFamily="18" charset="0"/>
              <a:cs typeface="Times New Roman" pitchFamily="18" charset="0"/>
            </a:endParaRPr>
          </a:p>
          <a:p>
            <a:pPr marL="0" indent="0">
              <a:buNone/>
            </a:pPr>
            <a:r>
              <a:rPr lang="en-US" sz="3600" dirty="0" err="1" smtClean="0">
                <a:latin typeface="Times New Roman" pitchFamily="18" charset="0"/>
                <a:cs typeface="Times New Roman" pitchFamily="18" charset="0"/>
              </a:rPr>
              <a:t>Việt</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Nam.</a:t>
            </a:r>
          </a:p>
          <a:p>
            <a:pPr marL="0" indent="0">
              <a:buNone/>
            </a:pPr>
            <a:r>
              <a:rPr lang="en-US" sz="3600" b="1" dirty="0">
                <a:latin typeface="Times New Roman" pitchFamily="18" charset="0"/>
                <a:cs typeface="Times New Roman" pitchFamily="18" charset="0"/>
              </a:rPr>
              <a:t>D. </a:t>
            </a:r>
            <a:r>
              <a:rPr lang="en-US" sz="3600" dirty="0" err="1">
                <a:latin typeface="Times New Roman" pitchFamily="18" charset="0"/>
                <a:cs typeface="Times New Roman" pitchFamily="18" charset="0"/>
              </a:rPr>
              <a:t>Xác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định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nhiệm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vụ</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mạng</a:t>
            </a:r>
            <a:r>
              <a:rPr lang="en-US" sz="3600" dirty="0" smtClean="0">
                <a:latin typeface="Times New Roman" pitchFamily="18" charset="0"/>
                <a:cs typeface="Times New Roman" pitchFamily="18" charset="0"/>
              </a:rPr>
              <a:t> </a:t>
            </a:r>
          </a:p>
          <a:p>
            <a:pPr marL="0" indent="0">
              <a:buNone/>
            </a:pPr>
            <a:r>
              <a:rPr lang="en-US" sz="3600" dirty="0" err="1" smtClean="0">
                <a:latin typeface="Times New Roman" pitchFamily="18" charset="0"/>
                <a:cs typeface="Times New Roman" pitchFamily="18" charset="0"/>
              </a:rPr>
              <a:t>Việt</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Nam.</a:t>
            </a:r>
          </a:p>
          <a:p>
            <a:pPr marL="0" indent="0" fontAlgn="ctr">
              <a:buNone/>
            </a:pPr>
            <a:endParaRPr lang="en-US" sz="3600" dirty="0">
              <a:latin typeface="Times New Roman" pitchFamily="18" charset="0"/>
              <a:cs typeface="Times New Roman" pitchFamily="18" charset="0"/>
            </a:endParaRPr>
          </a:p>
        </p:txBody>
      </p:sp>
      <p:sp>
        <p:nvSpPr>
          <p:cNvPr id="5" name="Title 4">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a:spLocks noGrp="1"/>
          </p:cNvSpPr>
          <p:nvPr>
            <p:ph type="title"/>
          </p:nvPr>
        </p:nvSpPr>
        <p:spPr>
          <a:xfrm>
            <a:off x="107504" y="36261"/>
            <a:ext cx="8928992" cy="1870705"/>
          </a:xfrm>
          <a:prstGeom prst="rect">
            <a:avLst/>
          </a:prstGeom>
          <a:solidFill>
            <a:srgbClr val="0000CC"/>
          </a:solidFill>
          <a:ln w="38100">
            <a:solidFill>
              <a:srgbClr val="FFC000"/>
            </a:solidFill>
          </a:ln>
        </p:spPr>
        <p:txBody>
          <a:bodyPr wrap="square">
            <a:spAutoFit/>
          </a:bodyPr>
          <a:lstStyle/>
          <a:p>
            <a:pPr algn="just">
              <a:lnSpc>
                <a:spcPct val="107000"/>
              </a:lnSpc>
            </a:pPr>
            <a:r>
              <a:rPr lang="en-US" sz="3600" b="1" u="sng" dirty="0" err="1">
                <a:solidFill>
                  <a:schemeClr val="bg1"/>
                </a:solidFill>
                <a:latin typeface="Times New Roman" pitchFamily="18" charset="0"/>
                <a:cs typeface="Times New Roman" pitchFamily="18" charset="0"/>
              </a:rPr>
              <a:t>Câu</a:t>
            </a:r>
            <a:r>
              <a:rPr lang="en-US" sz="3600" b="1" u="sng" dirty="0">
                <a:solidFill>
                  <a:schemeClr val="bg1"/>
                </a:solidFill>
                <a:latin typeface="Times New Roman" pitchFamily="18" charset="0"/>
                <a:cs typeface="Times New Roman" pitchFamily="18" charset="0"/>
              </a:rPr>
              <a:t> </a:t>
            </a:r>
            <a:r>
              <a:rPr lang="en-US" sz="3600" b="1" u="sng" dirty="0" smtClean="0">
                <a:solidFill>
                  <a:schemeClr val="bg1"/>
                </a:solidFill>
                <a:latin typeface="Times New Roman" pitchFamily="18" charset="0"/>
                <a:cs typeface="Times New Roman" pitchFamily="18" charset="0"/>
              </a:rPr>
              <a:t>15(TH):</a:t>
            </a:r>
            <a:r>
              <a:rPr lang="en-US" sz="3600" b="1" dirty="0" smtClean="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Điểm</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khác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nhau</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cơ</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bản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giữa</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Cương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lĩnh</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chính</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trị</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đầu</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tiên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và</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Luận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cương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chính</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trị</a:t>
            </a:r>
            <a:r>
              <a:rPr lang="en-US" sz="3600" dirty="0">
                <a:solidFill>
                  <a:schemeClr val="bg1"/>
                </a:solidFill>
                <a:latin typeface="Times New Roman" pitchFamily="18" charset="0"/>
                <a:cs typeface="Times New Roman" pitchFamily="18" charset="0"/>
              </a:rPr>
              <a:t> (10-1930) </a:t>
            </a:r>
            <a:r>
              <a:rPr lang="en-US" sz="3600" dirty="0" err="1">
                <a:solidFill>
                  <a:schemeClr val="bg1"/>
                </a:solidFill>
                <a:latin typeface="Times New Roman" pitchFamily="18" charset="0"/>
                <a:cs typeface="Times New Roman" pitchFamily="18" charset="0"/>
              </a:rPr>
              <a:t>của</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Đảng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là</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gì</a:t>
            </a:r>
            <a:r>
              <a:rPr lang="en-US" sz="3600" dirty="0">
                <a:solidFill>
                  <a:schemeClr val="bg1"/>
                </a:solidFill>
                <a:latin typeface="Times New Roman" pitchFamily="18" charset="0"/>
                <a:cs typeface="Times New Roman" pitchFamily="18" charset="0"/>
              </a:rPr>
              <a:t>?</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val 5"/>
          <p:cNvSpPr/>
          <p:nvPr/>
        </p:nvSpPr>
        <p:spPr>
          <a:xfrm>
            <a:off x="467544" y="3284984"/>
            <a:ext cx="432048" cy="576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840536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wipe(down)">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down)">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down)">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wipe(down)">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wipe(down)">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down)">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214250" y="116632"/>
            <a:ext cx="8643678" cy="1277914"/>
          </a:xfrm>
          <a:prstGeom prst="rect">
            <a:avLst/>
          </a:prstGeom>
          <a:solidFill>
            <a:srgbClr val="0000CC"/>
          </a:solidFill>
          <a:ln w="38100">
            <a:solidFill>
              <a:srgbClr val="FFC000"/>
            </a:solidFill>
          </a:ln>
        </p:spPr>
        <p:txBody>
          <a:bodyPr wrap="square">
            <a:spAutoFit/>
          </a:bodyPr>
          <a:lstStyle/>
          <a:p>
            <a:pPr>
              <a:lnSpc>
                <a:spcPct val="107000"/>
              </a:lnSpc>
              <a:spcAft>
                <a:spcPts val="0"/>
              </a:spcAft>
            </a:pP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4</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Phong</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trào</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cách</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mạng</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1930 – 1931 –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đỉnh</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cao</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là</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Xô</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viết</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Nghệ</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Tĩnh</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endParaRPr lang="en-US" sz="36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201086" y="1484784"/>
            <a:ext cx="8656842" cy="685124"/>
          </a:xfrm>
          <a:prstGeom prst="rect">
            <a:avLst/>
          </a:prstGeom>
          <a:solidFill>
            <a:schemeClr val="accent6">
              <a:lumMod val="60000"/>
              <a:lumOff val="40000"/>
            </a:schemeClr>
          </a:solidFill>
          <a:ln w="38100">
            <a:solidFill>
              <a:srgbClr val="FFC000"/>
            </a:solidFill>
          </a:ln>
        </p:spPr>
        <p:txBody>
          <a:bodyPr wrap="square">
            <a:spAutoFit/>
          </a:bodyPr>
          <a:lstStyle/>
          <a:p>
            <a:pPr>
              <a:lnSpc>
                <a:spcPct val="107000"/>
              </a:lnSpc>
              <a:spcAft>
                <a:spcPts val="0"/>
              </a:spcAft>
            </a:pP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nhân</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bùng</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nổ</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AutoShape 5"/>
          <p:cNvSpPr>
            <a:spLocks noChangeArrowheads="1"/>
          </p:cNvSpPr>
          <p:nvPr/>
        </p:nvSpPr>
        <p:spPr bwMode="auto">
          <a:xfrm>
            <a:off x="107504" y="2276873"/>
            <a:ext cx="8856984" cy="4464499"/>
          </a:xfrm>
          <a:prstGeom prst="roundRect">
            <a:avLst>
              <a:gd name="adj" fmla="val 16667"/>
            </a:avLst>
          </a:prstGeom>
          <a:solidFill>
            <a:schemeClr val="bg1">
              <a:lumMod val="95000"/>
            </a:schemeClr>
          </a:solidFill>
          <a:ln w="12700">
            <a:solidFill>
              <a:srgbClr val="C00000"/>
            </a:solidFill>
            <a:round/>
            <a:headEnd/>
            <a:tailEnd/>
          </a:ln>
          <a:effectLst>
            <a:outerShdw dist="35921" dir="2700000" algn="ctr" rotWithShape="0">
              <a:schemeClr val="bg2"/>
            </a:outerShdw>
          </a:effectLs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None/>
            </a:pPr>
            <a:endParaRPr lang="en-US" altLang="en-US" sz="3600" dirty="0" smtClean="0">
              <a:latin typeface="Times New Roman" pitchFamily="18" charset="0"/>
              <a:cs typeface="Times New Roman" pitchFamily="18" charset="0"/>
            </a:endParaRPr>
          </a:p>
          <a:p>
            <a:pPr algn="just">
              <a:spcBef>
                <a:spcPct val="0"/>
              </a:spcBef>
              <a:buClrTx/>
              <a:buNone/>
            </a:pPr>
            <a:endParaRPr lang="en-US" altLang="en-US" sz="3600" dirty="0" smtClean="0">
              <a:latin typeface="Times New Roman" pitchFamily="18" charset="0"/>
              <a:cs typeface="Times New Roman" pitchFamily="18" charset="0"/>
            </a:endParaRPr>
          </a:p>
          <a:p>
            <a:pPr marL="571500" indent="-571500" algn="just">
              <a:spcBef>
                <a:spcPct val="0"/>
              </a:spcBef>
              <a:buClrTx/>
              <a:buFontTx/>
              <a:buChar char="-"/>
            </a:pPr>
            <a:r>
              <a:rPr lang="en-US" altLang="en-US" sz="3600" dirty="0" err="1" smtClean="0">
                <a:latin typeface="Times New Roman" pitchFamily="18" charset="0"/>
                <a:cs typeface="Times New Roman" pitchFamily="18" charset="0"/>
              </a:rPr>
              <a:t>Ảnh</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hưởng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nặng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nề</a:t>
            </a:r>
            <a:r>
              <a:rPr lang="en-US" altLang="en-US" sz="3600" dirty="0" smtClean="0">
                <a:latin typeface="Times New Roman" pitchFamily="18" charset="0"/>
                <a:cs typeface="Times New Roman" pitchFamily="18" charset="0"/>
              </a:rPr>
              <a:t> do </a:t>
            </a:r>
            <a:r>
              <a:rPr lang="en-US" altLang="en-US" sz="3600" dirty="0" err="1" smtClean="0">
                <a:latin typeface="Times New Roman" pitchFamily="18" charset="0"/>
                <a:cs typeface="Times New Roman" pitchFamily="18" charset="0"/>
              </a:rPr>
              <a:t>cuộc</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khủng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hoảng</a:t>
            </a:r>
            <a:r>
              <a:rPr lang="en-US" altLang="en-US" sz="3600" dirty="0" smtClean="0">
                <a:latin typeface="Times New Roman" pitchFamily="18" charset="0"/>
                <a:cs typeface="Times New Roman" pitchFamily="18" charset="0"/>
              </a:rPr>
              <a:t> </a:t>
            </a:r>
          </a:p>
          <a:p>
            <a:pPr algn="just">
              <a:spcBef>
                <a:spcPct val="0"/>
              </a:spcBef>
              <a:buClrTx/>
              <a:buNone/>
            </a:pPr>
            <a:r>
              <a:rPr lang="en-US" altLang="en-US" sz="3600" dirty="0" err="1" smtClean="0">
                <a:latin typeface="Times New Roman" pitchFamily="18" charset="0"/>
                <a:cs typeface="Times New Roman" pitchFamily="18" charset="0"/>
              </a:rPr>
              <a:t>kinh</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tế</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thế</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giới</a:t>
            </a:r>
            <a:r>
              <a:rPr lang="en-US" altLang="en-US" sz="3600" dirty="0" smtClean="0">
                <a:latin typeface="Times New Roman" pitchFamily="18" charset="0"/>
                <a:cs typeface="Times New Roman" pitchFamily="18" charset="0"/>
              </a:rPr>
              <a:t> 1929 – 1933.</a:t>
            </a:r>
          </a:p>
          <a:p>
            <a:pPr>
              <a:buNone/>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thống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trị</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tàn</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khốc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TDP.</a:t>
            </a:r>
          </a:p>
          <a:p>
            <a:pPr>
              <a:buNone/>
            </a:pPr>
            <a:r>
              <a:rPr lang="en-US" sz="3600" dirty="0">
                <a:latin typeface="Times New Roman" pitchFamily="18" charset="0"/>
                <a:cs typeface="Times New Roman" pitchFamily="18" charset="0"/>
                <a:sym typeface="Wingdings"/>
              </a:rPr>
              <a:t></a:t>
            </a:r>
            <a:r>
              <a:rPr lang="en-US" sz="3600" dirty="0" err="1">
                <a:latin typeface="Times New Roman" pitchFamily="18" charset="0"/>
                <a:cs typeface="Times New Roman" pitchFamily="18" charset="0"/>
              </a:rPr>
              <a:t>Mâu</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thuẫn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tộc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ngày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càng</a:t>
            </a:r>
            <a:r>
              <a:rPr lang="en-US" sz="3600" dirty="0" smtClean="0">
                <a:latin typeface="Times New Roman" pitchFamily="18" charset="0"/>
                <a:cs typeface="Times New Roman" pitchFamily="18" charset="0"/>
              </a:rPr>
              <a:t> gay </a:t>
            </a:r>
            <a:r>
              <a:rPr lang="en-US" sz="3600" dirty="0" err="1">
                <a:latin typeface="Times New Roman" pitchFamily="18" charset="0"/>
                <a:cs typeface="Times New Roman" pitchFamily="18" charset="0"/>
              </a:rPr>
              <a:t>gắt</a:t>
            </a:r>
            <a:r>
              <a:rPr lang="en-US" sz="3600" dirty="0" smtClean="0">
                <a:latin typeface="Times New Roman" pitchFamily="18" charset="0"/>
                <a:cs typeface="Times New Roman" pitchFamily="18" charset="0"/>
              </a:rPr>
              <a:t>.</a:t>
            </a:r>
          </a:p>
          <a:p>
            <a:pPr>
              <a:buNone/>
            </a:pPr>
            <a:r>
              <a:rPr lang="en-US" sz="3600" dirty="0" smtClean="0">
                <a:latin typeface="Times New Roman" pitchFamily="18" charset="0"/>
                <a:cs typeface="Times New Roman" pitchFamily="18" charset="0"/>
              </a:rPr>
              <a:t>- ĐCSVN </a:t>
            </a:r>
            <a:r>
              <a:rPr lang="en-US" sz="3600" dirty="0" err="1" smtClean="0">
                <a:latin typeface="Times New Roman" pitchFamily="18" charset="0"/>
                <a:cs typeface="Times New Roman" pitchFamily="18" charset="0"/>
              </a:rPr>
              <a:t>ra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kịp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lãnh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đạo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chúng</a:t>
            </a:r>
            <a:endParaRPr lang="en-US" sz="3600" dirty="0" smtClean="0">
              <a:latin typeface="Times New Roman" pitchFamily="18" charset="0"/>
              <a:cs typeface="Times New Roman" pitchFamily="18" charset="0"/>
            </a:endParaRPr>
          </a:p>
          <a:p>
            <a:pPr>
              <a:buNone/>
            </a:pP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đấu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tranh</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a:p>
            <a:pPr algn="just">
              <a:spcBef>
                <a:spcPct val="0"/>
              </a:spcBef>
              <a:buClrTx/>
              <a:buNone/>
            </a:pPr>
            <a:endParaRPr lang="en-US" altLang="en-US" sz="3600" dirty="0" smtClean="0">
              <a:latin typeface="Times New Roman" pitchFamily="18" charset="0"/>
              <a:cs typeface="Times New Roman" pitchFamily="18" charset="0"/>
            </a:endParaRPr>
          </a:p>
          <a:p>
            <a:pPr marL="285750" indent="-285750" algn="ctr">
              <a:spcBef>
                <a:spcPct val="0"/>
              </a:spcBef>
              <a:buClrTx/>
              <a:buFontTx/>
              <a:buChar char="-"/>
            </a:pPr>
            <a:endParaRPr lang="en-US" alt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67041651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201086" y="191599"/>
            <a:ext cx="8656842" cy="685124"/>
          </a:xfrm>
          <a:prstGeom prst="rect">
            <a:avLst/>
          </a:prstGeom>
          <a:solidFill>
            <a:schemeClr val="accent6">
              <a:lumMod val="60000"/>
              <a:lumOff val="40000"/>
            </a:schemeClr>
          </a:solidFill>
          <a:ln w="38100">
            <a:solidFill>
              <a:srgbClr val="FFC000"/>
            </a:solidFill>
          </a:ln>
        </p:spPr>
        <p:txBody>
          <a:bodyPr wrap="square">
            <a:spAutoFit/>
          </a:bodyPr>
          <a:lstStyle/>
          <a:p>
            <a:pPr>
              <a:lnSpc>
                <a:spcPct val="107000"/>
              </a:lnSpc>
              <a:spcAft>
                <a:spcPts val="0"/>
              </a:spcAft>
            </a:pP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b.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Chủ</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trương</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Đảng</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Content Placeholder 38">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a:spLocks noGrp="1"/>
          </p:cNvSpPr>
          <p:nvPr>
            <p:ph idx="1"/>
          </p:nvPr>
        </p:nvSpPr>
        <p:spPr>
          <a:xfrm>
            <a:off x="106660" y="1268761"/>
            <a:ext cx="8914798" cy="5091137"/>
          </a:xfrm>
          <a:prstGeom prst="rect">
            <a:avLst/>
          </a:prstGeom>
          <a:solidFill>
            <a:srgbClr val="0000CC"/>
          </a:solidFill>
          <a:ln w="38100">
            <a:solidFill>
              <a:srgbClr val="FFC000"/>
            </a:solidFill>
          </a:ln>
        </p:spPr>
        <p:txBody>
          <a:bodyPr wrap="square">
            <a:spAutoFit/>
          </a:bodyPr>
          <a:lstStyle/>
          <a:p>
            <a:pPr algn="just">
              <a:lnSpc>
                <a:spcPct val="107000"/>
              </a:lnSpc>
              <a:buFontTx/>
              <a:buChar char="-"/>
            </a:pP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Nhận</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định</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kẻ</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thù</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đế</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quốc</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Pháp</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và</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phong</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kiến</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p>
          <a:p>
            <a:pPr algn="just">
              <a:lnSpc>
                <a:spcPct val="107000"/>
              </a:lnSpc>
              <a:buFontTx/>
              <a:buChar char="-"/>
            </a:pP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Nhiệm</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vụ</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chống</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đế</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quốc</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giành</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độc</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lập</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chống</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phong</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kiến</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giành</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ruộng</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đất</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p>
          <a:p>
            <a:pPr algn="just">
              <a:lnSpc>
                <a:spcPct val="107000"/>
              </a:lnSpc>
              <a:buFontTx/>
              <a:buChar char="-"/>
            </a:pP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Hình</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thức</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đấu</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tranh</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sử</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dụng</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hình</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thức</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đấu</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tranh</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phong</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phú</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và</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quyết</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liệt</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trọng</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tâm</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là</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đấu</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tranh</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chính</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trị</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thậm</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chí</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có</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biểu</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tình</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có</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vũ</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trang</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tự</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vệ</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p>
        </p:txBody>
      </p:sp>
    </p:spTree>
    <p:extLst>
      <p:ext uri="{BB962C8B-B14F-4D97-AF65-F5344CB8AC3E}">
        <p14:creationId xmlns:p14="http://schemas.microsoft.com/office/powerpoint/2010/main" val="167041651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out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4">
                                            <p:bg/>
                                          </p:spTgt>
                                        </p:tgtEl>
                                        <p:attrNameLst>
                                          <p:attrName>style.visibility</p:attrName>
                                        </p:attrNameLst>
                                      </p:cBhvr>
                                      <p:to>
                                        <p:strVal val="visible"/>
                                      </p:to>
                                    </p:set>
                                    <p:animEffect transition="in" filter="wheel(1)">
                                      <p:cBhvr>
                                        <p:cTn id="12" dur="2000"/>
                                        <p:tgtEl>
                                          <p:spTgt spid="24">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wheel(1)">
                                      <p:cBhvr>
                                        <p:cTn id="17" dur="20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4">
                                            <p:txEl>
                                              <p:pRg st="1" end="1"/>
                                            </p:txEl>
                                          </p:spTgt>
                                        </p:tgtEl>
                                        <p:attrNameLst>
                                          <p:attrName>style.visibility</p:attrName>
                                        </p:attrNameLst>
                                      </p:cBhvr>
                                      <p:to>
                                        <p:strVal val="visible"/>
                                      </p:to>
                                    </p:set>
                                    <p:animEffect transition="in" filter="wheel(1)">
                                      <p:cBhvr>
                                        <p:cTn id="22" dur="2000"/>
                                        <p:tgtEl>
                                          <p:spTgt spid="2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4">
                                            <p:txEl>
                                              <p:pRg st="2" end="2"/>
                                            </p:txEl>
                                          </p:spTgt>
                                        </p:tgtEl>
                                        <p:attrNameLst>
                                          <p:attrName>style.visibility</p:attrName>
                                        </p:attrNameLst>
                                      </p:cBhvr>
                                      <p:to>
                                        <p:strVal val="visible"/>
                                      </p:to>
                                    </p:set>
                                    <p:animEffect transition="in" filter="wheel(1)">
                                      <p:cBhvr>
                                        <p:cTn id="27" dur="20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38">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a:spLocks noGrp="1"/>
          </p:cNvSpPr>
          <p:nvPr>
            <p:ph idx="1"/>
          </p:nvPr>
        </p:nvSpPr>
        <p:spPr>
          <a:xfrm>
            <a:off x="179512" y="404664"/>
            <a:ext cx="8784976" cy="6016904"/>
          </a:xfrm>
          <a:prstGeom prst="rect">
            <a:avLst/>
          </a:prstGeom>
          <a:solidFill>
            <a:srgbClr val="0000CC"/>
          </a:solidFill>
          <a:ln w="38100">
            <a:solidFill>
              <a:srgbClr val="FFC000"/>
            </a:solidFill>
          </a:ln>
        </p:spPr>
        <p:txBody>
          <a:bodyPr wrap="square">
            <a:spAutoFit/>
          </a:bodyPr>
          <a:lstStyle/>
          <a:p>
            <a:pPr algn="just">
              <a:lnSpc>
                <a:spcPct val="107000"/>
              </a:lnSpc>
              <a:buFontTx/>
              <a:buChar char="-"/>
            </a:pP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1/5/1930 –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bước</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ngoặt</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của</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phong</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trào</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nhân</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ngày</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Quốc</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tế</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L</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ao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động</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công</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nhân</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nhà</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máy</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diêm</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Bến</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Thủy</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cùng</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hàng</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nghìn</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nông</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dân</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vùng</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phụ</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cận</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thị</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xã</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Vinh</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rầm</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rộ</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biểu</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tình</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thị</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uy</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phất</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cao</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cờ</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đỏ</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búa</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liềm</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đòi</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tăng</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lương</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giảm</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giờ</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làm</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giảm</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sưu</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thuế</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thể</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hiện</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tinh</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thần</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đoàn</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kết</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với</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nhân</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dân</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lao</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động</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thế</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giới</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p>
          <a:p>
            <a:pPr algn="just">
              <a:lnSpc>
                <a:spcPct val="107000"/>
              </a:lnSpc>
              <a:buFontTx/>
              <a:buChar char="-"/>
            </a:pP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Sang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tháng</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9/1930,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phong</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trào</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đấu</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tranh</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dâng</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cao</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nhất</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là</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ở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hai</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tỉnh</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Nghệ</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An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và</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Hà</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Tĩnh</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tiểu</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biểu</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là</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cuộc</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biểu</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tình</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của</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nông</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dân</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huyện</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Hưng</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Nguyên</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Nghệ</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An).</a:t>
            </a:r>
          </a:p>
        </p:txBody>
      </p:sp>
    </p:spTree>
    <p:extLst>
      <p:ext uri="{BB962C8B-B14F-4D97-AF65-F5344CB8AC3E}">
        <p14:creationId xmlns:p14="http://schemas.microsoft.com/office/powerpoint/2010/main" val="157161792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4">
                                            <p:bg/>
                                          </p:spTgt>
                                        </p:tgtEl>
                                        <p:attrNameLst>
                                          <p:attrName>style.visibility</p:attrName>
                                        </p:attrNameLst>
                                      </p:cBhvr>
                                      <p:to>
                                        <p:strVal val="visible"/>
                                      </p:to>
                                    </p:set>
                                    <p:animEffect transition="in" filter="wheel(1)">
                                      <p:cBhvr>
                                        <p:cTn id="7" dur="2000"/>
                                        <p:tgtEl>
                                          <p:spTgt spid="24">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wheel(1)">
                                      <p:cBhvr>
                                        <p:cTn id="12" dur="20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wheel(1)">
                                      <p:cBhvr>
                                        <p:cTn id="17" dur="20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371475"/>
            <a:ext cx="8229600" cy="442913"/>
          </a:xfrm>
        </p:spPr>
        <p:txBody>
          <a:bodyPr>
            <a:normAutofit fontScale="90000"/>
          </a:bodyPr>
          <a:lstStyle/>
          <a:p>
            <a:pPr algn="ctr" eaLnBrk="1" hangingPunct="1"/>
            <a:r>
              <a:rPr lang="en-US" sz="3100" b="1" smtClean="0">
                <a:solidFill>
                  <a:schemeClr val="tx1"/>
                </a:solidFill>
              </a:rPr>
              <a:t>Bài 14 Phong trào cách mạng 1930-1931</a:t>
            </a:r>
          </a:p>
        </p:txBody>
      </p:sp>
      <p:pic>
        <p:nvPicPr>
          <p:cNvPr id="55299" name="Picture 5" descr="Luoc do phong trao Xo Viet Nghe Tinh nam 1930 - 19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200400"/>
            <a:ext cx="2667000"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6" descr="scan0022"/>
          <p:cNvPicPr>
            <a:picLocks noChangeAspect="1" noChangeArrowheads="1"/>
          </p:cNvPicPr>
          <p:nvPr/>
        </p:nvPicPr>
        <p:blipFill>
          <a:blip r:embed="rId3">
            <a:lum bright="2000" contrast="-18000"/>
            <a:extLst>
              <a:ext uri="{28A0092B-C50C-407E-A947-70E740481C1C}">
                <a14:useLocalDpi xmlns:a14="http://schemas.microsoft.com/office/drawing/2010/main" val="0"/>
              </a:ext>
            </a:extLst>
          </a:blip>
          <a:srcRect/>
          <a:stretch>
            <a:fillRect/>
          </a:stretch>
        </p:blipFill>
        <p:spPr bwMode="auto">
          <a:xfrm>
            <a:off x="457200" y="838200"/>
            <a:ext cx="5257800"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Rectangle 4"/>
          <p:cNvSpPr>
            <a:spLocks noChangeArrowheads="1"/>
          </p:cNvSpPr>
          <p:nvPr/>
        </p:nvSpPr>
        <p:spPr bwMode="auto">
          <a:xfrm>
            <a:off x="381000" y="5867400"/>
            <a:ext cx="8077200" cy="685800"/>
          </a:xfrm>
          <a:prstGeom prst="rect">
            <a:avLst/>
          </a:prstGeom>
          <a:solidFill>
            <a:srgbClr val="FFFFCC"/>
          </a:solidFill>
          <a:ln w="9525">
            <a:solidFill>
              <a:schemeClr val="tx1"/>
            </a:solidFill>
            <a:miter lim="800000"/>
            <a:headEnd/>
            <a:tailEnd/>
          </a:ln>
        </p:spPr>
        <p:txBody>
          <a:bodyPr wrap="none" anchor="ctr"/>
          <a:lstStyle/>
          <a:p>
            <a:pPr algn="ctr"/>
            <a:r>
              <a:rPr lang="en-US" sz="2800" dirty="0" err="1" smtClean="0"/>
              <a:t>Lược</a:t>
            </a:r>
            <a:r>
              <a:rPr lang="en-US" sz="2800" dirty="0" smtClean="0"/>
              <a:t> </a:t>
            </a:r>
            <a:r>
              <a:rPr lang="en-US" sz="2800" dirty="0" err="1"/>
              <a:t>đồ</a:t>
            </a:r>
            <a:r>
              <a:rPr lang="en-US" sz="2800" dirty="0"/>
              <a:t> </a:t>
            </a:r>
            <a:r>
              <a:rPr lang="en-US" sz="2800" dirty="0" err="1"/>
              <a:t>phong</a:t>
            </a:r>
            <a:r>
              <a:rPr lang="en-US" sz="2800" dirty="0"/>
              <a:t> </a:t>
            </a:r>
            <a:r>
              <a:rPr lang="en-US" sz="2800" dirty="0" err="1"/>
              <a:t>trào</a:t>
            </a:r>
            <a:r>
              <a:rPr lang="en-US" sz="2800" dirty="0"/>
              <a:t> </a:t>
            </a:r>
            <a:r>
              <a:rPr lang="en-US" sz="2800" dirty="0" err="1"/>
              <a:t>Xô</a:t>
            </a:r>
            <a:r>
              <a:rPr lang="en-US" sz="2800" dirty="0"/>
              <a:t> </a:t>
            </a:r>
            <a:r>
              <a:rPr lang="en-US" sz="2800" dirty="0" err="1"/>
              <a:t>viết</a:t>
            </a:r>
            <a:r>
              <a:rPr lang="en-US" sz="2800" dirty="0"/>
              <a:t> </a:t>
            </a:r>
            <a:r>
              <a:rPr lang="en-US" sz="2800" dirty="0" err="1"/>
              <a:t>Nghệ</a:t>
            </a:r>
            <a:r>
              <a:rPr lang="en-US" sz="2800" dirty="0"/>
              <a:t> - </a:t>
            </a:r>
            <a:r>
              <a:rPr lang="en-US" sz="2800" dirty="0" err="1"/>
              <a:t>Tĩnh</a:t>
            </a:r>
            <a:r>
              <a:rPr lang="en-US" dirty="0"/>
              <a:t> </a:t>
            </a:r>
          </a:p>
        </p:txBody>
      </p:sp>
    </p:spTree>
    <p:extLst>
      <p:ext uri="{BB962C8B-B14F-4D97-AF65-F5344CB8AC3E}">
        <p14:creationId xmlns:p14="http://schemas.microsoft.com/office/powerpoint/2010/main" val="309736035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p:txBody>
          <a:bodyPr/>
          <a:lstStyle/>
          <a:p>
            <a:pPr eaLnBrk="1" hangingPunct="1"/>
            <a:endParaRPr lang="en-US" smtClean="0"/>
          </a:p>
        </p:txBody>
      </p:sp>
      <p:pic>
        <p:nvPicPr>
          <p:cNvPr id="56323" name="Picture 4" descr="Copy of Phong trao Xo Viet Nghe Tinh nam 1930-1931 (tranh son dau)"/>
          <p:cNvPicPr>
            <a:picLocks noChangeAspect="1" noChangeArrowheads="1"/>
          </p:cNvPicPr>
          <p:nvPr/>
        </p:nvPicPr>
        <p:blipFill>
          <a:blip r:embed="rId2">
            <a:lum bright="34000" contrast="38000"/>
            <a:extLst>
              <a:ext uri="{28A0092B-C50C-407E-A947-70E740481C1C}">
                <a14:useLocalDpi xmlns:a14="http://schemas.microsoft.com/office/drawing/2010/main" val="0"/>
              </a:ext>
            </a:extLst>
          </a:blip>
          <a:srcRect/>
          <a:stretch>
            <a:fillRect/>
          </a:stretch>
        </p:blipFill>
        <p:spPr bwMode="auto">
          <a:xfrm>
            <a:off x="914400" y="457200"/>
            <a:ext cx="7162800"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5"/>
          <p:cNvSpPr>
            <a:spLocks noChangeArrowheads="1"/>
          </p:cNvSpPr>
          <p:nvPr/>
        </p:nvSpPr>
        <p:spPr bwMode="auto">
          <a:xfrm>
            <a:off x="457200" y="5562600"/>
            <a:ext cx="8077200" cy="762000"/>
          </a:xfrm>
          <a:prstGeom prst="rect">
            <a:avLst/>
          </a:prstGeom>
          <a:solidFill>
            <a:srgbClr val="FFFFCC"/>
          </a:solidFill>
          <a:ln w="9525">
            <a:solidFill>
              <a:schemeClr val="tx1"/>
            </a:solidFill>
            <a:miter lim="800000"/>
            <a:headEnd/>
            <a:tailEnd/>
          </a:ln>
        </p:spPr>
        <p:txBody>
          <a:bodyPr wrap="none" anchor="ctr"/>
          <a:lstStyle/>
          <a:p>
            <a:pPr algn="ctr"/>
            <a:r>
              <a:rPr lang="en-US" sz="2400" dirty="0" err="1" smtClean="0"/>
              <a:t>Đấu</a:t>
            </a:r>
            <a:r>
              <a:rPr lang="en-US" sz="2400" dirty="0" smtClean="0"/>
              <a:t> </a:t>
            </a:r>
            <a:r>
              <a:rPr lang="en-US" sz="2400" dirty="0" err="1"/>
              <a:t>tranh</a:t>
            </a:r>
            <a:r>
              <a:rPr lang="en-US" sz="2400" dirty="0"/>
              <a:t> </a:t>
            </a:r>
            <a:r>
              <a:rPr lang="en-US" sz="2400" dirty="0" err="1"/>
              <a:t>trong</a:t>
            </a:r>
            <a:r>
              <a:rPr lang="en-US" sz="2400" dirty="0"/>
              <a:t> </a:t>
            </a:r>
            <a:r>
              <a:rPr lang="en-US" sz="2400" dirty="0" err="1"/>
              <a:t>phong</a:t>
            </a:r>
            <a:r>
              <a:rPr lang="en-US" sz="2400" dirty="0"/>
              <a:t> </a:t>
            </a:r>
            <a:r>
              <a:rPr lang="en-US" sz="2400" dirty="0" err="1"/>
              <a:t>trào</a:t>
            </a:r>
            <a:r>
              <a:rPr lang="en-US" sz="2400" dirty="0"/>
              <a:t> </a:t>
            </a:r>
            <a:r>
              <a:rPr lang="en-US" sz="2400" dirty="0" err="1"/>
              <a:t>Xô</a:t>
            </a:r>
            <a:r>
              <a:rPr lang="en-US" sz="2400" dirty="0"/>
              <a:t> </a:t>
            </a:r>
            <a:r>
              <a:rPr lang="en-US" sz="2400" dirty="0" err="1"/>
              <a:t>viết</a:t>
            </a:r>
            <a:r>
              <a:rPr lang="en-US" sz="2400" dirty="0"/>
              <a:t> </a:t>
            </a:r>
            <a:r>
              <a:rPr lang="en-US" sz="2400" dirty="0" err="1" smtClean="0"/>
              <a:t>Nghệ-Tĩnh</a:t>
            </a:r>
            <a:r>
              <a:rPr lang="en-US" sz="2400" dirty="0" smtClean="0"/>
              <a:t> </a:t>
            </a:r>
            <a:endParaRPr lang="en-US" sz="2400" dirty="0"/>
          </a:p>
          <a:p>
            <a:pPr algn="ctr"/>
            <a:r>
              <a:rPr lang="en-US" sz="2400" dirty="0"/>
              <a:t> (</a:t>
            </a:r>
            <a:r>
              <a:rPr lang="en-US" sz="2400" dirty="0" err="1"/>
              <a:t>Tranh</a:t>
            </a:r>
            <a:r>
              <a:rPr lang="en-US" sz="2400" dirty="0"/>
              <a:t> </a:t>
            </a:r>
            <a:r>
              <a:rPr lang="en-US" sz="2400" dirty="0" err="1"/>
              <a:t>sơn</a:t>
            </a:r>
            <a:r>
              <a:rPr lang="en-US" sz="2400" dirty="0"/>
              <a:t> </a:t>
            </a:r>
            <a:r>
              <a:rPr lang="en-US" sz="2400" dirty="0" err="1"/>
              <a:t>dầu</a:t>
            </a:r>
            <a:r>
              <a:rPr lang="en-US" sz="2400" dirty="0"/>
              <a:t>)</a:t>
            </a:r>
          </a:p>
        </p:txBody>
      </p:sp>
    </p:spTree>
    <p:extLst>
      <p:ext uri="{BB962C8B-B14F-4D97-AF65-F5344CB8AC3E}">
        <p14:creationId xmlns:p14="http://schemas.microsoft.com/office/powerpoint/2010/main" val="41836849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38">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a:spLocks noGrp="1"/>
          </p:cNvSpPr>
          <p:nvPr>
            <p:ph idx="1"/>
          </p:nvPr>
        </p:nvSpPr>
        <p:spPr>
          <a:xfrm>
            <a:off x="106660" y="1484784"/>
            <a:ext cx="8914798" cy="5212196"/>
          </a:xfrm>
          <a:prstGeom prst="rect">
            <a:avLst/>
          </a:prstGeom>
          <a:solidFill>
            <a:srgbClr val="0000CC"/>
          </a:solidFill>
          <a:ln w="38100">
            <a:solidFill>
              <a:srgbClr val="FFC000"/>
            </a:solidFill>
          </a:ln>
        </p:spPr>
        <p:txBody>
          <a:bodyPr wrap="square">
            <a:spAutoFit/>
          </a:bodyPr>
          <a:lstStyle/>
          <a:p>
            <a:pPr algn="just">
              <a:lnSpc>
                <a:spcPct val="107000"/>
              </a:lnSpc>
              <a:buFontTx/>
              <a:buChar char="-"/>
            </a:pP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Khẳng</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định</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đường</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lối</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đúng</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đắn</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của</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Đảng</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p>
          <a:p>
            <a:pPr algn="just">
              <a:lnSpc>
                <a:spcPct val="107000"/>
              </a:lnSpc>
              <a:buFontTx/>
              <a:buChar char="-"/>
            </a:pP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Thành</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lập</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được</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chính</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quyền</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cách</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mạng</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p>
          <a:p>
            <a:pPr algn="just">
              <a:lnSpc>
                <a:spcPct val="107000"/>
              </a:lnSpc>
              <a:buFontTx/>
              <a:buChar char="-"/>
            </a:pP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Giáng</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một</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đòn</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quyết</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liệt</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vào</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đế</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quốc</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Pháp</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và</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phong</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kiến</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tay</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sai</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p>
          <a:p>
            <a:pPr algn="just">
              <a:lnSpc>
                <a:spcPct val="107000"/>
              </a:lnSpc>
              <a:buFontTx/>
              <a:buChar char="-"/>
            </a:pP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Khối</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liên</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minh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công</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nông</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được</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hình</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thành</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p>
          <a:p>
            <a:pPr algn="just">
              <a:lnSpc>
                <a:spcPct val="107000"/>
              </a:lnSpc>
              <a:buFontTx/>
              <a:buChar char="-"/>
            </a:pPr>
            <a:r>
              <a:rPr lang="vi-VN" sz="3400" b="1" dirty="0" smtClean="0">
                <a:solidFill>
                  <a:schemeClr val="bg1"/>
                </a:solidFill>
                <a:latin typeface="Times New Roman" pitchFamily="18" charset="0"/>
                <a:cs typeface="Times New Roman" pitchFamily="18" charset="0"/>
              </a:rPr>
              <a:t>Đảng </a:t>
            </a:r>
            <a:r>
              <a:rPr lang="vi-VN" sz="3400" b="1" dirty="0">
                <a:solidFill>
                  <a:schemeClr val="bg1"/>
                </a:solidFill>
                <a:latin typeface="Times New Roman" pitchFamily="18" charset="0"/>
                <a:cs typeface="Times New Roman" pitchFamily="18" charset="0"/>
              </a:rPr>
              <a:t>Cộng sản Đông Dương là bộ phận độc lập, trực thuộc quốc tế cộng sản</a:t>
            </a:r>
            <a:r>
              <a:rPr lang="vi-VN" sz="3400" b="1" dirty="0" smtClean="0">
                <a:solidFill>
                  <a:schemeClr val="bg1"/>
                </a:solidFill>
                <a:latin typeface="Times New Roman" pitchFamily="18" charset="0"/>
                <a:cs typeface="Times New Roman" pitchFamily="18" charset="0"/>
              </a:rPr>
              <a:t>.</a:t>
            </a:r>
            <a:endPar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endParaRPr>
          </a:p>
          <a:p>
            <a:pPr algn="just">
              <a:lnSpc>
                <a:spcPct val="107000"/>
              </a:lnSpc>
              <a:buFontTx/>
              <a:buChar char="-"/>
            </a:pP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Cuộc</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tập</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dượt</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đầu</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tiên</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cho</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CMT8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năm</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1945.</a:t>
            </a:r>
          </a:p>
        </p:txBody>
      </p:sp>
      <p:sp>
        <p:nvSpPr>
          <p:cNvPr id="4" name="Rectangle 3">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179512" y="188642"/>
            <a:ext cx="8656842" cy="1146211"/>
          </a:xfrm>
          <a:prstGeom prst="rect">
            <a:avLst/>
          </a:prstGeom>
          <a:solidFill>
            <a:schemeClr val="accent6">
              <a:lumMod val="60000"/>
              <a:lumOff val="40000"/>
            </a:schemeClr>
          </a:solidFill>
          <a:ln w="38100">
            <a:solidFill>
              <a:srgbClr val="FFC000"/>
            </a:solidFill>
          </a:ln>
        </p:spPr>
        <p:txBody>
          <a:bodyPr wrap="square">
            <a:spAutoFit/>
          </a:bodyPr>
          <a:lstStyle/>
          <a:p>
            <a:pPr>
              <a:lnSpc>
                <a:spcPct val="107000"/>
              </a:lnSpc>
              <a:spcAft>
                <a:spcPts val="0"/>
              </a:spcAft>
            </a:pP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c. Ý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nghĩa</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lịch</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sử</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học</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kinh</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nghiệm</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phong</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trào</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cách</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mạng</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1930 - 1931. </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393630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4">
                                            <p:bg/>
                                          </p:spTgt>
                                        </p:tgtEl>
                                        <p:attrNameLst>
                                          <p:attrName>style.visibility</p:attrName>
                                        </p:attrNameLst>
                                      </p:cBhvr>
                                      <p:to>
                                        <p:strVal val="visible"/>
                                      </p:to>
                                    </p:set>
                                    <p:animEffect transition="in" filter="wheel(1)">
                                      <p:cBhvr>
                                        <p:cTn id="12" dur="2000"/>
                                        <p:tgtEl>
                                          <p:spTgt spid="24">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wheel(1)">
                                      <p:cBhvr>
                                        <p:cTn id="17" dur="20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4">
                                            <p:txEl>
                                              <p:pRg st="1" end="1"/>
                                            </p:txEl>
                                          </p:spTgt>
                                        </p:tgtEl>
                                        <p:attrNameLst>
                                          <p:attrName>style.visibility</p:attrName>
                                        </p:attrNameLst>
                                      </p:cBhvr>
                                      <p:to>
                                        <p:strVal val="visible"/>
                                      </p:to>
                                    </p:set>
                                    <p:animEffect transition="in" filter="wheel(1)">
                                      <p:cBhvr>
                                        <p:cTn id="22" dur="2000"/>
                                        <p:tgtEl>
                                          <p:spTgt spid="2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4">
                                            <p:txEl>
                                              <p:pRg st="2" end="2"/>
                                            </p:txEl>
                                          </p:spTgt>
                                        </p:tgtEl>
                                        <p:attrNameLst>
                                          <p:attrName>style.visibility</p:attrName>
                                        </p:attrNameLst>
                                      </p:cBhvr>
                                      <p:to>
                                        <p:strVal val="visible"/>
                                      </p:to>
                                    </p:set>
                                    <p:animEffect transition="in" filter="wheel(1)">
                                      <p:cBhvr>
                                        <p:cTn id="27" dur="2000"/>
                                        <p:tgtEl>
                                          <p:spTgt spid="2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4">
                                            <p:txEl>
                                              <p:pRg st="3" end="3"/>
                                            </p:txEl>
                                          </p:spTgt>
                                        </p:tgtEl>
                                        <p:attrNameLst>
                                          <p:attrName>style.visibility</p:attrName>
                                        </p:attrNameLst>
                                      </p:cBhvr>
                                      <p:to>
                                        <p:strVal val="visible"/>
                                      </p:to>
                                    </p:set>
                                    <p:animEffect transition="in" filter="wheel(1)">
                                      <p:cBhvr>
                                        <p:cTn id="32" dur="2000"/>
                                        <p:tgtEl>
                                          <p:spTgt spid="2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4">
                                            <p:txEl>
                                              <p:pRg st="4" end="4"/>
                                            </p:txEl>
                                          </p:spTgt>
                                        </p:tgtEl>
                                        <p:attrNameLst>
                                          <p:attrName>style.visibility</p:attrName>
                                        </p:attrNameLst>
                                      </p:cBhvr>
                                      <p:to>
                                        <p:strVal val="visible"/>
                                      </p:to>
                                    </p:set>
                                    <p:animEffect transition="in" filter="wheel(1)">
                                      <p:cBhvr>
                                        <p:cTn id="37" dur="2000"/>
                                        <p:tgtEl>
                                          <p:spTgt spid="2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4">
                                            <p:txEl>
                                              <p:pRg st="5" end="5"/>
                                            </p:txEl>
                                          </p:spTgt>
                                        </p:tgtEl>
                                        <p:attrNameLst>
                                          <p:attrName>style.visibility</p:attrName>
                                        </p:attrNameLst>
                                      </p:cBhvr>
                                      <p:to>
                                        <p:strVal val="visible"/>
                                      </p:to>
                                    </p:set>
                                    <p:animEffect transition="in" filter="wheel(1)">
                                      <p:cBhvr>
                                        <p:cTn id="42" dur="20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animBg="1"/>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38">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a:spLocks noGrp="1"/>
          </p:cNvSpPr>
          <p:nvPr>
            <p:ph idx="1"/>
          </p:nvPr>
        </p:nvSpPr>
        <p:spPr>
          <a:xfrm>
            <a:off x="107504" y="1124744"/>
            <a:ext cx="8914798" cy="4626588"/>
          </a:xfrm>
          <a:prstGeom prst="rect">
            <a:avLst/>
          </a:prstGeom>
          <a:solidFill>
            <a:srgbClr val="0000CC"/>
          </a:solidFill>
          <a:ln w="38100">
            <a:solidFill>
              <a:srgbClr val="FFC000"/>
            </a:solidFill>
          </a:ln>
        </p:spPr>
        <p:txBody>
          <a:bodyPr wrap="square">
            <a:spAutoFit/>
          </a:bodyPr>
          <a:lstStyle/>
          <a:p>
            <a:pPr algn="just">
              <a:lnSpc>
                <a:spcPct val="107000"/>
              </a:lnSpc>
              <a:buFontTx/>
              <a:buChar char="-"/>
            </a:pP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Phong</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trào</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cách</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mạng</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1930 – 1931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để</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lại</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cho</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Đảng</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ta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nhiều</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bài</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học</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kinh</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nghiệm</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quý</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báu</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về</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p>
          <a:p>
            <a:pPr marL="0" indent="0" algn="just">
              <a:lnSpc>
                <a:spcPct val="107000"/>
              </a:lnSpc>
              <a:buNone/>
            </a:pP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công</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tác</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tư</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tưởng</a:t>
            </a:r>
            <a:endPar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endParaRPr>
          </a:p>
          <a:p>
            <a:pPr marL="0" indent="0" algn="just">
              <a:lnSpc>
                <a:spcPct val="107000"/>
              </a:lnSpc>
              <a:buNone/>
            </a:pP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xây</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dựng</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khối</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liên</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minh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công</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nông</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và</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mặt</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trận</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thống</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nhất</a:t>
            </a:r>
            <a:endPar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endParaRPr>
          </a:p>
          <a:p>
            <a:pPr marL="0" indent="0" algn="just">
              <a:lnSpc>
                <a:spcPct val="107000"/>
              </a:lnSpc>
              <a:buNone/>
            </a:pP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tổ</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chức</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lãnh</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đạo</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quần</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chúng</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đấu</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tranh</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p>
        </p:txBody>
      </p:sp>
    </p:spTree>
    <p:extLst>
      <p:ext uri="{BB962C8B-B14F-4D97-AF65-F5344CB8AC3E}">
        <p14:creationId xmlns:p14="http://schemas.microsoft.com/office/powerpoint/2010/main" val="108473337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4">
                                            <p:bg/>
                                          </p:spTgt>
                                        </p:tgtEl>
                                        <p:attrNameLst>
                                          <p:attrName>style.visibility</p:attrName>
                                        </p:attrNameLst>
                                      </p:cBhvr>
                                      <p:to>
                                        <p:strVal val="visible"/>
                                      </p:to>
                                    </p:set>
                                    <p:animEffect transition="in" filter="wheel(1)">
                                      <p:cBhvr>
                                        <p:cTn id="7" dur="2000"/>
                                        <p:tgtEl>
                                          <p:spTgt spid="24">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wheel(1)">
                                      <p:cBhvr>
                                        <p:cTn id="12" dur="20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wheel(1)">
                                      <p:cBhvr>
                                        <p:cTn id="17" dur="20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wheel(1)">
                                      <p:cBhvr>
                                        <p:cTn id="22" dur="2000"/>
                                        <p:tgtEl>
                                          <p:spTgt spid="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wheel(1)">
                                      <p:cBhvr>
                                        <p:cTn id="27" dur="20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4650" y="94527"/>
            <a:ext cx="8676456" cy="704960"/>
          </a:xfrm>
          <a:prstGeom prst="roundRect">
            <a:avLst/>
          </a:prstGeom>
          <a:solidFill>
            <a:srgbClr val="FFFFCC"/>
          </a:solidFill>
          <a:ln>
            <a:solidFill>
              <a:srgbClr val="3333FF"/>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51519" y="152677"/>
            <a:ext cx="2922560" cy="563175"/>
            <a:chOff x="3246890" y="1164941"/>
            <a:chExt cx="1995474" cy="374271"/>
          </a:xfrm>
        </p:grpSpPr>
        <p:sp>
          <p:nvSpPr>
            <p:cNvPr id="67" name="Oval 66"/>
            <p:cNvSpPr/>
            <p:nvPr/>
          </p:nvSpPr>
          <p:spPr>
            <a:xfrm>
              <a:off x="3246890" y="1164941"/>
              <a:ext cx="1995474" cy="374271"/>
            </a:xfrm>
            <a:prstGeom prst="ellipse">
              <a:avLst/>
            </a:prstGeom>
            <a:solidFill>
              <a:schemeClr val="accent1">
                <a:lumMod val="20000"/>
                <a:lumOff val="80000"/>
              </a:schemeClr>
            </a:solidFill>
            <a:ln>
              <a:noFill/>
            </a:ln>
            <a:effectLst>
              <a:glow rad="635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441895" y="1174862"/>
              <a:ext cx="1800469" cy="347718"/>
            </a:xfrm>
            <a:prstGeom prst="rect">
              <a:avLst/>
            </a:prstGeom>
          </p:spPr>
          <p:txBody>
            <a:bodyPr wrap="square">
              <a:spAutoFit/>
            </a:bodyPr>
            <a:lstStyle/>
            <a:p>
              <a:r>
                <a:rPr lang="en-US" sz="2800" b="1" dirty="0" smtClean="0">
                  <a:solidFill>
                    <a:srgbClr val="000099"/>
                  </a:solidFill>
                  <a:latin typeface="Times New Roman" panose="02020603050405020304" pitchFamily="18" charset="0"/>
                  <a:cs typeface="Times New Roman" panose="02020603050405020304" pitchFamily="18" charset="0"/>
                </a:rPr>
                <a:t>CHUYÊN ĐỀ 2</a:t>
              </a:r>
              <a:endParaRPr lang="en-US" sz="2800" b="1" dirty="0">
                <a:solidFill>
                  <a:srgbClr val="000099"/>
                </a:solidFill>
                <a:latin typeface="Times New Roman" panose="02020603050405020304" pitchFamily="18" charset="0"/>
                <a:cs typeface="Times New Roman" panose="02020603050405020304" pitchFamily="18" charset="0"/>
              </a:endParaRPr>
            </a:p>
          </p:txBody>
        </p:sp>
      </p:grpSp>
      <p:grpSp>
        <p:nvGrpSpPr>
          <p:cNvPr id="68" name="Group 67"/>
          <p:cNvGrpSpPr/>
          <p:nvPr/>
        </p:nvGrpSpPr>
        <p:grpSpPr>
          <a:xfrm>
            <a:off x="105479" y="869589"/>
            <a:ext cx="8914798" cy="5883735"/>
            <a:chOff x="1329227" y="2633884"/>
            <a:chExt cx="2928599" cy="3448333"/>
          </a:xfrm>
        </p:grpSpPr>
        <p:sp>
          <p:nvSpPr>
            <p:cNvPr id="69" name="AutoShape 5"/>
            <p:cNvSpPr>
              <a:spLocks noChangeArrowheads="1"/>
            </p:cNvSpPr>
            <p:nvPr/>
          </p:nvSpPr>
          <p:spPr bwMode="auto">
            <a:xfrm>
              <a:off x="1329227" y="2633884"/>
              <a:ext cx="2928599" cy="3448333"/>
            </a:xfrm>
            <a:prstGeom prst="roundRect">
              <a:avLst>
                <a:gd name="adj" fmla="val 16667"/>
              </a:avLst>
            </a:prstGeom>
            <a:solidFill>
              <a:schemeClr val="bg1">
                <a:lumMod val="95000"/>
              </a:schemeClr>
            </a:solidFill>
            <a:ln w="12700">
              <a:solidFill>
                <a:schemeClr val="tx1"/>
              </a:solidFill>
              <a:round/>
              <a:headEnd/>
              <a:tailEnd/>
            </a:ln>
            <a:effectLst>
              <a:outerShdw dist="35921" dir="2700000" algn="ctr" rotWithShape="0">
                <a:schemeClr val="bg2"/>
              </a:outerShdw>
            </a:effectLs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Verdana" panose="020B0604030504040204" pitchFamily="34" charset="0"/>
              </a:endParaRPr>
            </a:p>
          </p:txBody>
        </p:sp>
        <p:grpSp>
          <p:nvGrpSpPr>
            <p:cNvPr id="70" name="Group 69"/>
            <p:cNvGrpSpPr/>
            <p:nvPr/>
          </p:nvGrpSpPr>
          <p:grpSpPr>
            <a:xfrm>
              <a:off x="1740833" y="2672632"/>
              <a:ext cx="2043740" cy="337384"/>
              <a:chOff x="2848406" y="1585155"/>
              <a:chExt cx="2683598" cy="402807"/>
            </a:xfrm>
          </p:grpSpPr>
          <p:grpSp>
            <p:nvGrpSpPr>
              <p:cNvPr id="71" name="Group 10"/>
              <p:cNvGrpSpPr>
                <a:grpSpLocks/>
              </p:cNvGrpSpPr>
              <p:nvPr/>
            </p:nvGrpSpPr>
            <p:grpSpPr bwMode="auto">
              <a:xfrm>
                <a:off x="2892417" y="1585155"/>
                <a:ext cx="2639587" cy="402807"/>
                <a:chOff x="1922" y="1206"/>
                <a:chExt cx="2075" cy="1004"/>
              </a:xfrm>
            </p:grpSpPr>
            <p:sp>
              <p:nvSpPr>
                <p:cNvPr id="73" name="Oval 13"/>
                <p:cNvSpPr>
                  <a:spLocks noChangeArrowheads="1"/>
                </p:cNvSpPr>
                <p:nvPr/>
              </p:nvSpPr>
              <p:spPr bwMode="gray">
                <a:xfrm>
                  <a:off x="1922" y="1206"/>
                  <a:ext cx="2075" cy="1004"/>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74"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75"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77" name="Oval 17"/>
                <p:cNvSpPr>
                  <a:spLocks noChangeArrowheads="1"/>
                </p:cNvSpPr>
                <p:nvPr/>
              </p:nvSpPr>
              <p:spPr bwMode="gray">
                <a:xfrm>
                  <a:off x="2208" y="1344"/>
                  <a:ext cx="1382" cy="624"/>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grpSp>
          <p:sp>
            <p:nvSpPr>
              <p:cNvPr id="72" name="Text Box 18"/>
              <p:cNvSpPr txBox="1">
                <a:spLocks noChangeArrowheads="1"/>
              </p:cNvSpPr>
              <p:nvPr/>
            </p:nvSpPr>
            <p:spPr bwMode="auto">
              <a:xfrm>
                <a:off x="2848406" y="1622439"/>
                <a:ext cx="2609158" cy="323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1" dirty="0" smtClean="0">
                    <a:solidFill>
                      <a:srgbClr val="C00000"/>
                    </a:solidFill>
                    <a:latin typeface="Times New Roman" panose="02020603050405020304" pitchFamily="18" charset="0"/>
                    <a:cs typeface="Times New Roman" panose="02020603050405020304" pitchFamily="18" charset="0"/>
                  </a:rPr>
                  <a:t>LÝ THUYẾT CƠ SỞ</a:t>
                </a:r>
                <a:endParaRPr lang="en-US" altLang="en-US" sz="2400" dirty="0">
                  <a:solidFill>
                    <a:srgbClr val="C00000"/>
                  </a:solidFill>
                  <a:latin typeface="Times New Roman" panose="02020603050405020304" pitchFamily="18" charset="0"/>
                  <a:cs typeface="Times New Roman" panose="02020603050405020304" pitchFamily="18" charset="0"/>
                </a:endParaRPr>
              </a:p>
            </p:txBody>
          </p:sp>
        </p:grpSp>
      </p:grpSp>
      <p:sp>
        <p:nvSpPr>
          <p:cNvPr id="19" name="Rectangle 18">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248802" y="1988841"/>
            <a:ext cx="8643678" cy="1870705"/>
          </a:xfrm>
          <a:prstGeom prst="rect">
            <a:avLst/>
          </a:prstGeom>
          <a:solidFill>
            <a:srgbClr val="0000CC"/>
          </a:solidFill>
          <a:ln w="38100">
            <a:solidFill>
              <a:srgbClr val="FFC000"/>
            </a:solidFill>
          </a:ln>
        </p:spPr>
        <p:txBody>
          <a:bodyPr wrap="square">
            <a:spAutoFit/>
          </a:bodyPr>
          <a:lstStyle/>
          <a:p>
            <a:pPr>
              <a:lnSpc>
                <a:spcPct val="107000"/>
              </a:lnSpc>
              <a:spcAft>
                <a:spcPts val="0"/>
              </a:spcAft>
            </a:pP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3. So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sánh</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Cương</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lĩnh</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chính</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trị</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của</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Nguyễn</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Ái</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Quốc</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và</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Luận</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cương</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chính</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trị</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của</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Trần</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Phú</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endParaRPr lang="en-US" sz="36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813347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38">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a:spLocks noGrp="1"/>
          </p:cNvSpPr>
          <p:nvPr>
            <p:ph idx="1"/>
          </p:nvPr>
        </p:nvSpPr>
        <p:spPr>
          <a:xfrm>
            <a:off x="107504" y="764704"/>
            <a:ext cx="8914798" cy="5860322"/>
          </a:xfrm>
          <a:prstGeom prst="rect">
            <a:avLst/>
          </a:prstGeom>
          <a:solidFill>
            <a:srgbClr val="0000CC"/>
          </a:solidFill>
          <a:ln w="38100">
            <a:solidFill>
              <a:srgbClr val="FFC000"/>
            </a:solidFill>
          </a:ln>
        </p:spPr>
        <p:txBody>
          <a:bodyPr wrap="square">
            <a:spAutoFit/>
          </a:bodyPr>
          <a:lstStyle/>
          <a:p>
            <a:pPr algn="just">
              <a:lnSpc>
                <a:spcPct val="107000"/>
              </a:lnSpc>
              <a:buFontTx/>
              <a:buChar char="-"/>
            </a:pPr>
            <a:r>
              <a:rPr lang="en-US" sz="24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Sự</a:t>
            </a:r>
            <a:r>
              <a:rPr 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ra</a:t>
            </a:r>
            <a:r>
              <a:rPr 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đời</a:t>
            </a:r>
            <a:r>
              <a:rPr 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p>
          <a:p>
            <a:pPr marL="0" indent="0" algn="just">
              <a:lnSpc>
                <a:spcPct val="107000"/>
              </a:lnSpc>
              <a:buNone/>
            </a:pP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Từ</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9/1930, ở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Nghệ</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Tĩnh</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hình</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thành</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các</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Xô</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viết</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thực</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hiện</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quyền</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làm</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chủ</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của</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nhân</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dân</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p>
          <a:p>
            <a:pPr algn="just">
              <a:lnSpc>
                <a:spcPct val="107000"/>
              </a:lnSpc>
              <a:buFontTx/>
              <a:buChar char="-"/>
            </a:pPr>
            <a:r>
              <a:rPr lang="en-US" sz="24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Chính</a:t>
            </a:r>
            <a:r>
              <a:rPr 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sách</a:t>
            </a:r>
            <a:r>
              <a:rPr 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p>
          <a:p>
            <a:pPr marL="0" indent="0" algn="just">
              <a:lnSpc>
                <a:spcPct val="107000"/>
              </a:lnSpc>
              <a:buNone/>
            </a:pP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Chính</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trị</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thực</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hiện</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quyền</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tự</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do,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dân</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chủ</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lập</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đội</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tự</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vệ</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đỏ</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tòa</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án</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p>
          <a:p>
            <a:pPr marL="0" indent="0" algn="just">
              <a:lnSpc>
                <a:spcPct val="107000"/>
              </a:lnSpc>
              <a:buNone/>
            </a:pP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Kinh</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tế</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chia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ruộng</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đất</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xóa</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bỏ</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thuế</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thân</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xóa</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nợ</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làm</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thủy</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lợi</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p>
          <a:p>
            <a:pPr marL="0" indent="0" algn="just">
              <a:lnSpc>
                <a:spcPct val="107000"/>
              </a:lnSpc>
              <a:buNone/>
            </a:pP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Văn</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hóa</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xã</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hội</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dạy</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chữ</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Quốc</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ngữ</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xóa</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bỏ</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tệ</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nạn</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đảm</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bảo</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trật</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tự</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trị</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an.</a:t>
            </a:r>
          </a:p>
          <a:p>
            <a:pPr algn="just">
              <a:lnSpc>
                <a:spcPct val="107000"/>
              </a:lnSpc>
              <a:buFontTx/>
              <a:buChar char="-"/>
            </a:pPr>
            <a:r>
              <a:rPr 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Ý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n</a:t>
            </a:r>
            <a:r>
              <a:rPr lang="en-US" sz="24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ghĩa</a:t>
            </a:r>
            <a:r>
              <a:rPr 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p>
          <a:p>
            <a:pPr marL="0" indent="0" algn="just">
              <a:lnSpc>
                <a:spcPct val="107000"/>
              </a:lnSpc>
              <a:buNone/>
            </a:pP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Hình</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mẫu</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chính</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quyền</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cách</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mạng</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p>
          <a:p>
            <a:pPr marL="0" indent="0" algn="just">
              <a:lnSpc>
                <a:spcPct val="107000"/>
              </a:lnSpc>
              <a:buNone/>
            </a:pP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Đỉnh</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cao</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của</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phong</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trào</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cách</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4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mạng</a:t>
            </a:r>
            <a:r>
              <a:rPr lang="en-US" sz="24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1930 – 1931.</a:t>
            </a:r>
          </a:p>
        </p:txBody>
      </p:sp>
      <p:sp>
        <p:nvSpPr>
          <p:cNvPr id="5" name="Rectangle 4">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216851" y="116633"/>
            <a:ext cx="8656842" cy="553357"/>
          </a:xfrm>
          <a:prstGeom prst="rect">
            <a:avLst/>
          </a:prstGeom>
          <a:solidFill>
            <a:schemeClr val="accent6">
              <a:lumMod val="60000"/>
              <a:lumOff val="40000"/>
            </a:schemeClr>
          </a:solidFill>
          <a:ln w="38100">
            <a:solidFill>
              <a:srgbClr val="FFC000"/>
            </a:solidFill>
          </a:ln>
        </p:spPr>
        <p:txBody>
          <a:bodyPr wrap="square">
            <a:spAutoFit/>
          </a:bodyPr>
          <a:lstStyle/>
          <a:p>
            <a:pPr>
              <a:lnSpc>
                <a:spcPct val="107000"/>
              </a:lnSpc>
              <a:spcAft>
                <a:spcPts val="0"/>
              </a:spcAft>
            </a:pP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d.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Chính</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quyền</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Xô</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viết</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Nghệ</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Tĩnh</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473337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bg/>
                                          </p:spTgt>
                                        </p:tgtEl>
                                        <p:attrNameLst>
                                          <p:attrName>style.visibility</p:attrName>
                                        </p:attrNameLst>
                                      </p:cBhvr>
                                      <p:to>
                                        <p:strVal val="visible"/>
                                      </p:to>
                                    </p:set>
                                    <p:animEffect transition="in" filter="wipe(down)">
                                      <p:cBhvr>
                                        <p:cTn id="12" dur="500"/>
                                        <p:tgtEl>
                                          <p:spTgt spid="24">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wipe(down)">
                                      <p:cBhvr>
                                        <p:cTn id="17" dur="5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4">
                                            <p:txEl>
                                              <p:pRg st="1" end="1"/>
                                            </p:txEl>
                                          </p:spTgt>
                                        </p:tgtEl>
                                        <p:attrNameLst>
                                          <p:attrName>style.visibility</p:attrName>
                                        </p:attrNameLst>
                                      </p:cBhvr>
                                      <p:to>
                                        <p:strVal val="visible"/>
                                      </p:to>
                                    </p:set>
                                    <p:animEffect transition="in" filter="wipe(down)">
                                      <p:cBhvr>
                                        <p:cTn id="22" dur="500"/>
                                        <p:tgtEl>
                                          <p:spTgt spid="2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xEl>
                                              <p:pRg st="2" end="2"/>
                                            </p:txEl>
                                          </p:spTgt>
                                        </p:tgtEl>
                                        <p:attrNameLst>
                                          <p:attrName>style.visibility</p:attrName>
                                        </p:attrNameLst>
                                      </p:cBhvr>
                                      <p:to>
                                        <p:strVal val="visible"/>
                                      </p:to>
                                    </p:set>
                                    <p:animEffect transition="in" filter="wipe(down)">
                                      <p:cBhvr>
                                        <p:cTn id="27" dur="500"/>
                                        <p:tgtEl>
                                          <p:spTgt spid="2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xEl>
                                              <p:pRg st="3" end="3"/>
                                            </p:txEl>
                                          </p:spTgt>
                                        </p:tgtEl>
                                        <p:attrNameLst>
                                          <p:attrName>style.visibility</p:attrName>
                                        </p:attrNameLst>
                                      </p:cBhvr>
                                      <p:to>
                                        <p:strVal val="visible"/>
                                      </p:to>
                                    </p:set>
                                    <p:animEffect transition="in" filter="wipe(down)">
                                      <p:cBhvr>
                                        <p:cTn id="32" dur="500"/>
                                        <p:tgtEl>
                                          <p:spTgt spid="2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xEl>
                                              <p:pRg st="4" end="4"/>
                                            </p:txEl>
                                          </p:spTgt>
                                        </p:tgtEl>
                                        <p:attrNameLst>
                                          <p:attrName>style.visibility</p:attrName>
                                        </p:attrNameLst>
                                      </p:cBhvr>
                                      <p:to>
                                        <p:strVal val="visible"/>
                                      </p:to>
                                    </p:set>
                                    <p:animEffect transition="in" filter="wipe(down)">
                                      <p:cBhvr>
                                        <p:cTn id="37" dur="500"/>
                                        <p:tgtEl>
                                          <p:spTgt spid="2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4">
                                            <p:txEl>
                                              <p:pRg st="5" end="5"/>
                                            </p:txEl>
                                          </p:spTgt>
                                        </p:tgtEl>
                                        <p:attrNameLst>
                                          <p:attrName>style.visibility</p:attrName>
                                        </p:attrNameLst>
                                      </p:cBhvr>
                                      <p:to>
                                        <p:strVal val="visible"/>
                                      </p:to>
                                    </p:set>
                                    <p:animEffect transition="in" filter="wipe(down)">
                                      <p:cBhvr>
                                        <p:cTn id="42" dur="500"/>
                                        <p:tgtEl>
                                          <p:spTgt spid="2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4">
                                            <p:txEl>
                                              <p:pRg st="6" end="6"/>
                                            </p:txEl>
                                          </p:spTgt>
                                        </p:tgtEl>
                                        <p:attrNameLst>
                                          <p:attrName>style.visibility</p:attrName>
                                        </p:attrNameLst>
                                      </p:cBhvr>
                                      <p:to>
                                        <p:strVal val="visible"/>
                                      </p:to>
                                    </p:set>
                                    <p:animEffect transition="in" filter="wipe(down)">
                                      <p:cBhvr>
                                        <p:cTn id="47" dur="500"/>
                                        <p:tgtEl>
                                          <p:spTgt spid="24">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4">
                                            <p:txEl>
                                              <p:pRg st="7" end="7"/>
                                            </p:txEl>
                                          </p:spTgt>
                                        </p:tgtEl>
                                        <p:attrNameLst>
                                          <p:attrName>style.visibility</p:attrName>
                                        </p:attrNameLst>
                                      </p:cBhvr>
                                      <p:to>
                                        <p:strVal val="visible"/>
                                      </p:to>
                                    </p:set>
                                    <p:animEffect transition="in" filter="wipe(down)">
                                      <p:cBhvr>
                                        <p:cTn id="52" dur="500"/>
                                        <p:tgtEl>
                                          <p:spTgt spid="24">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4">
                                            <p:txEl>
                                              <p:pRg st="8" end="8"/>
                                            </p:txEl>
                                          </p:spTgt>
                                        </p:tgtEl>
                                        <p:attrNameLst>
                                          <p:attrName>style.visibility</p:attrName>
                                        </p:attrNameLst>
                                      </p:cBhvr>
                                      <p:to>
                                        <p:strVal val="visible"/>
                                      </p:to>
                                    </p:set>
                                    <p:animEffect transition="in" filter="wipe(down)">
                                      <p:cBhvr>
                                        <p:cTn id="57" dur="500"/>
                                        <p:tgtEl>
                                          <p:spTgt spid="2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animBg="1"/>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4400"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CHÚC CÁC EM SỨC KHỎE VÀ THÀNH CÔNG!</a:t>
            </a:r>
            <a:endParaRPr lang="en-US" sz="4400" b="1" i="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52855242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4650" y="94527"/>
            <a:ext cx="8676456" cy="704960"/>
          </a:xfrm>
          <a:prstGeom prst="roundRect">
            <a:avLst/>
          </a:prstGeom>
          <a:solidFill>
            <a:srgbClr val="FFFFCC"/>
          </a:solidFill>
          <a:ln>
            <a:solidFill>
              <a:srgbClr val="3333FF"/>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51519" y="152677"/>
            <a:ext cx="2922560" cy="563175"/>
            <a:chOff x="3246890" y="1164941"/>
            <a:chExt cx="1995474" cy="374271"/>
          </a:xfrm>
        </p:grpSpPr>
        <p:sp>
          <p:nvSpPr>
            <p:cNvPr id="67" name="Oval 66"/>
            <p:cNvSpPr/>
            <p:nvPr/>
          </p:nvSpPr>
          <p:spPr>
            <a:xfrm>
              <a:off x="3246890" y="1164941"/>
              <a:ext cx="1995474" cy="374271"/>
            </a:xfrm>
            <a:prstGeom prst="ellipse">
              <a:avLst/>
            </a:prstGeom>
            <a:solidFill>
              <a:schemeClr val="accent1">
                <a:lumMod val="20000"/>
                <a:lumOff val="80000"/>
              </a:schemeClr>
            </a:solidFill>
            <a:ln>
              <a:noFill/>
            </a:ln>
            <a:effectLst>
              <a:glow rad="635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441895" y="1174862"/>
              <a:ext cx="1800469" cy="347718"/>
            </a:xfrm>
            <a:prstGeom prst="rect">
              <a:avLst/>
            </a:prstGeom>
          </p:spPr>
          <p:txBody>
            <a:bodyPr wrap="square">
              <a:spAutoFit/>
            </a:bodyPr>
            <a:lstStyle/>
            <a:p>
              <a:r>
                <a:rPr lang="en-US" sz="2800" b="1" dirty="0" smtClean="0">
                  <a:solidFill>
                    <a:srgbClr val="000099"/>
                  </a:solidFill>
                  <a:latin typeface="Times New Roman" panose="02020603050405020304" pitchFamily="18" charset="0"/>
                  <a:cs typeface="Times New Roman" panose="02020603050405020304" pitchFamily="18" charset="0"/>
                </a:rPr>
                <a:t>CHUYÊN ĐỀ 2</a:t>
              </a:r>
              <a:endParaRPr lang="en-US" sz="2800" b="1" dirty="0">
                <a:solidFill>
                  <a:srgbClr val="000099"/>
                </a:solidFill>
                <a:latin typeface="Times New Roman" panose="02020603050405020304" pitchFamily="18" charset="0"/>
                <a:cs typeface="Times New Roman" panose="02020603050405020304" pitchFamily="18" charset="0"/>
              </a:endParaRPr>
            </a:p>
          </p:txBody>
        </p:sp>
      </p:grpSp>
      <p:grpSp>
        <p:nvGrpSpPr>
          <p:cNvPr id="68" name="Group 67"/>
          <p:cNvGrpSpPr/>
          <p:nvPr/>
        </p:nvGrpSpPr>
        <p:grpSpPr>
          <a:xfrm>
            <a:off x="78690" y="861331"/>
            <a:ext cx="8914798" cy="5883735"/>
            <a:chOff x="1329227" y="2633884"/>
            <a:chExt cx="2928599" cy="3448333"/>
          </a:xfrm>
        </p:grpSpPr>
        <p:sp>
          <p:nvSpPr>
            <p:cNvPr id="69" name="AutoShape 5"/>
            <p:cNvSpPr>
              <a:spLocks noChangeArrowheads="1"/>
            </p:cNvSpPr>
            <p:nvPr/>
          </p:nvSpPr>
          <p:spPr bwMode="auto">
            <a:xfrm>
              <a:off x="1329227" y="2633884"/>
              <a:ext cx="2928599" cy="3448333"/>
            </a:xfrm>
            <a:prstGeom prst="roundRect">
              <a:avLst>
                <a:gd name="adj" fmla="val 16667"/>
              </a:avLst>
            </a:prstGeom>
            <a:solidFill>
              <a:schemeClr val="bg1">
                <a:lumMod val="95000"/>
              </a:schemeClr>
            </a:solidFill>
            <a:ln w="12700">
              <a:solidFill>
                <a:schemeClr val="tx1"/>
              </a:solidFill>
              <a:round/>
              <a:headEnd/>
              <a:tailEnd/>
            </a:ln>
            <a:effectLst>
              <a:outerShdw dist="35921" dir="2700000" algn="ctr" rotWithShape="0">
                <a:schemeClr val="bg2"/>
              </a:outerShdw>
            </a:effectLs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Verdana" panose="020B0604030504040204" pitchFamily="34" charset="0"/>
              </a:endParaRPr>
            </a:p>
          </p:txBody>
        </p:sp>
        <p:grpSp>
          <p:nvGrpSpPr>
            <p:cNvPr id="70" name="Group 69"/>
            <p:cNvGrpSpPr/>
            <p:nvPr/>
          </p:nvGrpSpPr>
          <p:grpSpPr>
            <a:xfrm>
              <a:off x="1740833" y="2672632"/>
              <a:ext cx="2043740" cy="337384"/>
              <a:chOff x="2848406" y="1585155"/>
              <a:chExt cx="2683598" cy="402807"/>
            </a:xfrm>
          </p:grpSpPr>
          <p:grpSp>
            <p:nvGrpSpPr>
              <p:cNvPr id="71" name="Group 10"/>
              <p:cNvGrpSpPr>
                <a:grpSpLocks/>
              </p:cNvGrpSpPr>
              <p:nvPr/>
            </p:nvGrpSpPr>
            <p:grpSpPr bwMode="auto">
              <a:xfrm>
                <a:off x="2892417" y="1585155"/>
                <a:ext cx="2639587" cy="402807"/>
                <a:chOff x="1922" y="1206"/>
                <a:chExt cx="2075" cy="1004"/>
              </a:xfrm>
            </p:grpSpPr>
            <p:sp>
              <p:nvSpPr>
                <p:cNvPr id="73" name="Oval 13"/>
                <p:cNvSpPr>
                  <a:spLocks noChangeArrowheads="1"/>
                </p:cNvSpPr>
                <p:nvPr/>
              </p:nvSpPr>
              <p:spPr bwMode="gray">
                <a:xfrm>
                  <a:off x="1922" y="1206"/>
                  <a:ext cx="2075" cy="1004"/>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74"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75"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77" name="Oval 17"/>
                <p:cNvSpPr>
                  <a:spLocks noChangeArrowheads="1"/>
                </p:cNvSpPr>
                <p:nvPr/>
              </p:nvSpPr>
              <p:spPr bwMode="gray">
                <a:xfrm>
                  <a:off x="2208" y="1344"/>
                  <a:ext cx="1382" cy="624"/>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grpSp>
          <p:sp>
            <p:nvSpPr>
              <p:cNvPr id="72" name="Text Box 18"/>
              <p:cNvSpPr txBox="1">
                <a:spLocks noChangeArrowheads="1"/>
              </p:cNvSpPr>
              <p:nvPr/>
            </p:nvSpPr>
            <p:spPr bwMode="auto">
              <a:xfrm>
                <a:off x="2848406" y="1622439"/>
                <a:ext cx="2609158" cy="323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1" dirty="0" smtClean="0">
                    <a:solidFill>
                      <a:srgbClr val="C00000"/>
                    </a:solidFill>
                    <a:latin typeface="Times New Roman" panose="02020603050405020304" pitchFamily="18" charset="0"/>
                    <a:cs typeface="Times New Roman" panose="02020603050405020304" pitchFamily="18" charset="0"/>
                  </a:rPr>
                  <a:t>LÝ THUYẾT CƠ SỞ</a:t>
                </a:r>
                <a:endParaRPr lang="en-US" altLang="en-US" sz="2400" dirty="0">
                  <a:solidFill>
                    <a:srgbClr val="C00000"/>
                  </a:solidFill>
                  <a:latin typeface="Times New Roman" panose="02020603050405020304" pitchFamily="18" charset="0"/>
                  <a:cs typeface="Times New Roman" panose="02020603050405020304" pitchFamily="18" charset="0"/>
                </a:endParaRPr>
              </a:p>
            </p:txBody>
          </p:sp>
        </p:grpSp>
      </p:grpSp>
      <p:sp>
        <p:nvSpPr>
          <p:cNvPr id="19" name="Rectangle 18">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214250" y="1536218"/>
            <a:ext cx="8643678" cy="1277914"/>
          </a:xfrm>
          <a:prstGeom prst="rect">
            <a:avLst/>
          </a:prstGeom>
          <a:solidFill>
            <a:srgbClr val="0000CC"/>
          </a:solidFill>
          <a:ln w="38100">
            <a:solidFill>
              <a:srgbClr val="FFC000"/>
            </a:solidFill>
          </a:ln>
        </p:spPr>
        <p:txBody>
          <a:bodyPr wrap="square">
            <a:spAutoFit/>
          </a:bodyPr>
          <a:lstStyle/>
          <a:p>
            <a:pPr>
              <a:lnSpc>
                <a:spcPct val="107000"/>
              </a:lnSpc>
              <a:spcAft>
                <a:spcPts val="0"/>
              </a:spcAft>
            </a:pP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4</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Phong</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trào</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cách</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mạng</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1930 – 1931 –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đỉnh</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cao</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là</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Xô</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viết</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Nghệ</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Tĩnh</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endParaRPr lang="en-US" sz="36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251519" y="2959900"/>
            <a:ext cx="8656842" cy="685124"/>
          </a:xfrm>
          <a:prstGeom prst="rect">
            <a:avLst/>
          </a:prstGeom>
          <a:solidFill>
            <a:schemeClr val="accent6">
              <a:lumMod val="60000"/>
              <a:lumOff val="40000"/>
            </a:schemeClr>
          </a:solidFill>
          <a:ln w="38100">
            <a:solidFill>
              <a:srgbClr val="FFC000"/>
            </a:solidFill>
          </a:ln>
        </p:spPr>
        <p:txBody>
          <a:bodyPr wrap="square">
            <a:spAutoFit/>
          </a:bodyPr>
          <a:lstStyle/>
          <a:p>
            <a:pPr>
              <a:lnSpc>
                <a:spcPct val="107000"/>
              </a:lnSpc>
              <a:spcAft>
                <a:spcPts val="0"/>
              </a:spcAft>
            </a:pP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nhân</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bùng</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nổ</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251519" y="3735262"/>
            <a:ext cx="8656842" cy="685124"/>
          </a:xfrm>
          <a:prstGeom prst="rect">
            <a:avLst/>
          </a:prstGeom>
          <a:solidFill>
            <a:schemeClr val="accent6">
              <a:lumMod val="60000"/>
              <a:lumOff val="40000"/>
            </a:schemeClr>
          </a:solidFill>
          <a:ln w="38100">
            <a:solidFill>
              <a:srgbClr val="FFC000"/>
            </a:solidFill>
          </a:ln>
        </p:spPr>
        <p:txBody>
          <a:bodyPr wrap="square">
            <a:spAutoFit/>
          </a:bodyPr>
          <a:lstStyle/>
          <a:p>
            <a:pPr>
              <a:lnSpc>
                <a:spcPct val="107000"/>
              </a:lnSpc>
              <a:spcAft>
                <a:spcPts val="0"/>
              </a:spcAft>
            </a:pP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b.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Chủ</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trương</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Đảng</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251520" y="4509122"/>
            <a:ext cx="8656842" cy="1146211"/>
          </a:xfrm>
          <a:prstGeom prst="rect">
            <a:avLst/>
          </a:prstGeom>
          <a:solidFill>
            <a:schemeClr val="accent6">
              <a:lumMod val="60000"/>
              <a:lumOff val="40000"/>
            </a:schemeClr>
          </a:solidFill>
          <a:ln w="38100">
            <a:solidFill>
              <a:srgbClr val="FFC000"/>
            </a:solidFill>
          </a:ln>
        </p:spPr>
        <p:txBody>
          <a:bodyPr wrap="square">
            <a:spAutoFit/>
          </a:bodyPr>
          <a:lstStyle/>
          <a:p>
            <a:pPr>
              <a:lnSpc>
                <a:spcPct val="107000"/>
              </a:lnSpc>
              <a:spcAft>
                <a:spcPts val="0"/>
              </a:spcAft>
            </a:pP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c. Ý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nghĩa</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lịch</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sử</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học</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kinh</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nghiệm</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phong</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trào</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cách</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mạng</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1930 - 1931. </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235638" y="5877272"/>
            <a:ext cx="8656842" cy="619272"/>
          </a:xfrm>
          <a:prstGeom prst="rect">
            <a:avLst/>
          </a:prstGeom>
          <a:solidFill>
            <a:schemeClr val="accent6">
              <a:lumMod val="60000"/>
              <a:lumOff val="40000"/>
            </a:schemeClr>
          </a:solidFill>
          <a:ln w="38100">
            <a:solidFill>
              <a:srgbClr val="FFC000"/>
            </a:solidFill>
          </a:ln>
        </p:spPr>
        <p:txBody>
          <a:bodyPr wrap="square">
            <a:spAutoFit/>
          </a:bodyPr>
          <a:lstStyle/>
          <a:p>
            <a:pPr>
              <a:lnSpc>
                <a:spcPct val="107000"/>
              </a:lnSpc>
              <a:spcAft>
                <a:spcPts val="0"/>
              </a:spcAft>
            </a:pP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d.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Chính</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quyền</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Xô</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viết</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Nghệ</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Tĩnh</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813347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out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out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out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outVertic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02390" y="94527"/>
            <a:ext cx="8676456" cy="704960"/>
          </a:xfrm>
          <a:prstGeom prst="roundRect">
            <a:avLst/>
          </a:prstGeom>
          <a:solidFill>
            <a:srgbClr val="FFFFCC"/>
          </a:solidFill>
          <a:ln>
            <a:solidFill>
              <a:srgbClr val="3333FF"/>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107504" y="206729"/>
            <a:ext cx="8914798" cy="6534643"/>
            <a:chOff x="1329227" y="2252401"/>
            <a:chExt cx="2928599" cy="3829816"/>
          </a:xfrm>
        </p:grpSpPr>
        <p:sp>
          <p:nvSpPr>
            <p:cNvPr id="69" name="AutoShape 5"/>
            <p:cNvSpPr>
              <a:spLocks noChangeArrowheads="1"/>
            </p:cNvSpPr>
            <p:nvPr/>
          </p:nvSpPr>
          <p:spPr bwMode="auto">
            <a:xfrm>
              <a:off x="1329227" y="2633884"/>
              <a:ext cx="2928599" cy="3448333"/>
            </a:xfrm>
            <a:prstGeom prst="roundRect">
              <a:avLst>
                <a:gd name="adj" fmla="val 16667"/>
              </a:avLst>
            </a:prstGeom>
            <a:solidFill>
              <a:schemeClr val="bg1">
                <a:lumMod val="95000"/>
              </a:schemeClr>
            </a:solidFill>
            <a:ln w="12700">
              <a:noFill/>
              <a:round/>
              <a:headEnd/>
              <a:tailEnd/>
            </a:ln>
            <a:effectLst>
              <a:outerShdw dist="35921" dir="2700000" algn="ctr" rotWithShape="0">
                <a:schemeClr val="bg2"/>
              </a:outerShdw>
            </a:effectLs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Verdana" panose="020B0604030504040204" pitchFamily="34" charset="0"/>
              </a:endParaRPr>
            </a:p>
          </p:txBody>
        </p:sp>
        <p:sp>
          <p:nvSpPr>
            <p:cNvPr id="72" name="Text Box 18"/>
            <p:cNvSpPr txBox="1">
              <a:spLocks noChangeArrowheads="1"/>
            </p:cNvSpPr>
            <p:nvPr/>
          </p:nvSpPr>
          <p:spPr bwMode="auto">
            <a:xfrm>
              <a:off x="1400193" y="2252401"/>
              <a:ext cx="2810507" cy="631335"/>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None/>
              </a:pP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1.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Hội</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nghị</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thành</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lập</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Đảng</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Cộng</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sản</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Việt</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Nam.</a:t>
              </a:r>
              <a:endPar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ct val="0"/>
                </a:spcBef>
                <a:buClrTx/>
                <a:buFontTx/>
                <a:buNone/>
              </a:pPr>
              <a:endParaRPr lang="en-US" altLang="en-US" dirty="0">
                <a:solidFill>
                  <a:srgbClr val="FF0000"/>
                </a:solidFill>
                <a:latin typeface="Times New Roman" panose="020206030504050203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683568" y="980728"/>
            <a:ext cx="5040560" cy="685124"/>
          </a:xfrm>
          <a:prstGeom prst="rect">
            <a:avLst/>
          </a:prstGeom>
          <a:solidFill>
            <a:schemeClr val="accent6">
              <a:lumMod val="60000"/>
              <a:lumOff val="40000"/>
            </a:schemeClr>
          </a:solidFill>
          <a:ln w="38100">
            <a:solidFill>
              <a:srgbClr val="FFC000"/>
            </a:solidFill>
          </a:ln>
        </p:spPr>
        <p:txBody>
          <a:bodyPr wrap="square">
            <a:spAutoFit/>
          </a:bodyPr>
          <a:lstStyle/>
          <a:p>
            <a:pPr>
              <a:lnSpc>
                <a:spcPct val="107000"/>
              </a:lnSpc>
              <a:spcAft>
                <a:spcPts val="0"/>
              </a:spcAft>
            </a:pP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Hoàn</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cảnh</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lịch</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sử</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9" name="Content Placeholder 38">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a:spLocks noGrp="1"/>
          </p:cNvSpPr>
          <p:nvPr>
            <p:ph idx="1"/>
          </p:nvPr>
        </p:nvSpPr>
        <p:spPr>
          <a:xfrm>
            <a:off x="107504" y="1772816"/>
            <a:ext cx="8914798" cy="4922886"/>
          </a:xfrm>
          <a:prstGeom prst="rect">
            <a:avLst/>
          </a:prstGeom>
          <a:solidFill>
            <a:srgbClr val="0000CC"/>
          </a:solidFill>
          <a:ln w="38100">
            <a:solidFill>
              <a:srgbClr val="FFC000"/>
            </a:solidFill>
          </a:ln>
        </p:spPr>
        <p:txBody>
          <a:bodyPr wrap="square">
            <a:spAutoFit/>
          </a:bodyPr>
          <a:lstStyle/>
          <a:p>
            <a:pPr>
              <a:lnSpc>
                <a:spcPct val="107000"/>
              </a:lnSpc>
              <a:spcAft>
                <a:spcPts val="0"/>
              </a:spcAft>
              <a:buFont typeface="Arial" charset="0"/>
              <a:buChar char="•"/>
            </a:pPr>
            <a:r>
              <a:rPr lang="en-US" sz="3000" b="1" u="sng" dirty="0" err="1"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3000" b="1" u="sng"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u="sng" dirty="0" err="1"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kiện</a:t>
            </a:r>
            <a:r>
              <a:rPr lang="en-US" sz="3000" b="1" u="sng"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u="sng" dirty="0" err="1"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3000" b="1" u="sng"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u="sng" dirty="0" err="1"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000" b="1" u="sng"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u="sng" dirty="0" err="1"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3000" b="1" u="sng"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u="sng" dirty="0" err="1"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Đảng</a:t>
            </a:r>
            <a:r>
              <a:rPr lang="en-US" sz="3000" b="1" u="sng"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buFontTx/>
              <a:buChar char="-"/>
            </a:pP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Giai</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cấp</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công</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nhân</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Việt</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Nam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phải</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thực</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sự</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thành</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và</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phải</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vũ</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trang</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bằng</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lí</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luận</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chính</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trị</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cách</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mạng</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buFontTx/>
              <a:buChar char="-"/>
            </a:pPr>
            <a:r>
              <a:rPr lang="en-US" sz="3000"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3000"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Mác</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Lênin</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phải</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xâm</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nhập</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sâu</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rộng</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vào</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phong</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trào</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công</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nhân</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và</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phong</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trào</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yêu</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buFontTx/>
              <a:buChar char="-"/>
            </a:pPr>
            <a:r>
              <a:rPr lang="en-US" sz="3000"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Phong</a:t>
            </a:r>
            <a:r>
              <a:rPr lang="en-US" sz="3000"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trào</a:t>
            </a:r>
            <a:r>
              <a:rPr lang="en-US" sz="3000"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3000"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000"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000"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phong</a:t>
            </a:r>
            <a:r>
              <a:rPr lang="en-US" sz="3000"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trào</a:t>
            </a:r>
            <a:r>
              <a:rPr lang="en-US" sz="3000"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3000"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3000"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3000"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en-US" sz="3000"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3000"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000"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3000"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000"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000"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000"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3000"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3000"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25130613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9">
                                            <p:bg/>
                                          </p:spTgt>
                                        </p:tgtEl>
                                        <p:attrNameLst>
                                          <p:attrName>style.visibility</p:attrName>
                                        </p:attrNameLst>
                                      </p:cBhvr>
                                      <p:to>
                                        <p:strVal val="visible"/>
                                      </p:to>
                                    </p:set>
                                    <p:animEffect transition="in" filter="wipe(down)">
                                      <p:cBhvr>
                                        <p:cTn id="17" dur="500"/>
                                        <p:tgtEl>
                                          <p:spTgt spid="39">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9">
                                            <p:txEl>
                                              <p:pRg st="0" end="0"/>
                                            </p:txEl>
                                          </p:spTgt>
                                        </p:tgtEl>
                                        <p:attrNameLst>
                                          <p:attrName>style.visibility</p:attrName>
                                        </p:attrNameLst>
                                      </p:cBhvr>
                                      <p:to>
                                        <p:strVal val="visible"/>
                                      </p:to>
                                    </p:set>
                                    <p:animEffect transition="in" filter="wipe(down)">
                                      <p:cBhvr>
                                        <p:cTn id="22" dur="500"/>
                                        <p:tgtEl>
                                          <p:spTgt spid="3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9">
                                            <p:txEl>
                                              <p:pRg st="1" end="1"/>
                                            </p:txEl>
                                          </p:spTgt>
                                        </p:tgtEl>
                                        <p:attrNameLst>
                                          <p:attrName>style.visibility</p:attrName>
                                        </p:attrNameLst>
                                      </p:cBhvr>
                                      <p:to>
                                        <p:strVal val="visible"/>
                                      </p:to>
                                    </p:set>
                                    <p:animEffect transition="in" filter="wipe(down)">
                                      <p:cBhvr>
                                        <p:cTn id="27" dur="500"/>
                                        <p:tgtEl>
                                          <p:spTgt spid="3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9">
                                            <p:txEl>
                                              <p:pRg st="2" end="2"/>
                                            </p:txEl>
                                          </p:spTgt>
                                        </p:tgtEl>
                                        <p:attrNameLst>
                                          <p:attrName>style.visibility</p:attrName>
                                        </p:attrNameLst>
                                      </p:cBhvr>
                                      <p:to>
                                        <p:strVal val="visible"/>
                                      </p:to>
                                    </p:set>
                                    <p:animEffect transition="in" filter="wipe(down)">
                                      <p:cBhvr>
                                        <p:cTn id="32" dur="500"/>
                                        <p:tgtEl>
                                          <p:spTgt spid="3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9">
                                            <p:txEl>
                                              <p:pRg st="3" end="3"/>
                                            </p:txEl>
                                          </p:spTgt>
                                        </p:tgtEl>
                                        <p:attrNameLst>
                                          <p:attrName>style.visibility</p:attrName>
                                        </p:attrNameLst>
                                      </p:cBhvr>
                                      <p:to>
                                        <p:strVal val="visible"/>
                                      </p:to>
                                    </p:set>
                                    <p:animEffect transition="in" filter="wipe(down)">
                                      <p:cBhvr>
                                        <p:cTn id="37" dur="500"/>
                                        <p:tgtEl>
                                          <p:spTgt spid="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9"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Grp="1" noChangeArrowheads="1"/>
          </p:cNvSpPr>
          <p:nvPr>
            <p:ph idx="1"/>
          </p:nvPr>
        </p:nvSpPr>
        <p:spPr bwMode="auto">
          <a:xfrm>
            <a:off x="179512" y="1916834"/>
            <a:ext cx="8856984" cy="4699719"/>
          </a:xfrm>
          <a:prstGeom prst="roundRect">
            <a:avLst>
              <a:gd name="adj" fmla="val 16667"/>
            </a:avLst>
          </a:prstGeom>
          <a:solidFill>
            <a:schemeClr val="bg1">
              <a:lumMod val="95000"/>
            </a:schemeClr>
          </a:solidFill>
          <a:ln w="12700">
            <a:solidFill>
              <a:srgbClr val="C00000"/>
            </a:solidFill>
            <a:round/>
            <a:headEnd/>
            <a:tailEnd/>
          </a:ln>
          <a:effectLst>
            <a:outerShdw dist="35921" dir="2700000" algn="ctr" rotWithShape="0">
              <a:schemeClr val="bg2"/>
            </a:outerShdw>
          </a:effectLst>
          <a:extLst/>
        </p:spPr>
        <p:txBody>
          <a:bodyPr wrap="none" anchor="ctr">
            <a:noAutofit/>
          </a:bodyPr>
          <a:lstStyle/>
          <a:p>
            <a:pPr marL="514350" indent="-514350" fontAlgn="ctr">
              <a:buAutoNum type="alphaUcPeriod"/>
            </a:pPr>
            <a:endParaRPr lang="en-US" sz="3200" dirty="0" smtClean="0">
              <a:latin typeface="Times New Roman" pitchFamily="18" charset="0"/>
              <a:cs typeface="Times New Roman" pitchFamily="18" charset="0"/>
            </a:endParaRPr>
          </a:p>
          <a:p>
            <a:pPr marL="0" indent="0" fontAlgn="ctr">
              <a:buNone/>
            </a:pPr>
            <a:r>
              <a:rPr lang="en-US" sz="3200" b="1" dirty="0" smtClean="0">
                <a:latin typeface="Times New Roman" pitchFamily="18" charset="0"/>
                <a:cs typeface="Times New Roman" pitchFamily="18" charset="0"/>
              </a:rPr>
              <a:t>A. </a:t>
            </a:r>
            <a:r>
              <a:rPr lang="en-US" sz="3200" dirty="0" err="1" smtClean="0">
                <a:latin typeface="Times New Roman" pitchFamily="18" charset="0"/>
                <a:cs typeface="Times New Roman" pitchFamily="18" charset="0"/>
              </a:rPr>
              <a:t>Phong</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trào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Việt</a:t>
            </a:r>
            <a:r>
              <a:rPr lang="en-US" sz="3200" dirty="0">
                <a:latin typeface="Times New Roman" pitchFamily="18" charset="0"/>
                <a:cs typeface="Times New Roman" pitchFamily="18" charset="0"/>
              </a:rPr>
              <a:t> Nam </a:t>
            </a:r>
            <a:r>
              <a:rPr lang="en-US" sz="3200" dirty="0" err="1">
                <a:latin typeface="Times New Roman" pitchFamily="18" charset="0"/>
                <a:cs typeface="Times New Roman" pitchFamily="18" charset="0"/>
              </a:rPr>
              <a:t>chưa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triển</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marL="0" indent="0" fontAlgn="ctr">
              <a:buNone/>
            </a:pPr>
            <a:r>
              <a:rPr lang="en-US" sz="3200" dirty="0" err="1" smtClean="0">
                <a:latin typeface="Times New Roman" pitchFamily="18" charset="0"/>
                <a:cs typeface="Times New Roman" pitchFamily="18" charset="0"/>
              </a:rPr>
              <a:t>mạnh</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mẽ</a:t>
            </a:r>
            <a:r>
              <a:rPr lang="en-US" sz="3200" dirty="0">
                <a:latin typeface="Times New Roman" pitchFamily="18" charset="0"/>
                <a:cs typeface="Times New Roman" pitchFamily="18" charset="0"/>
              </a:rPr>
              <a:t>.</a:t>
            </a:r>
          </a:p>
          <a:p>
            <a:pPr marL="0" indent="0" fontAlgn="ctr">
              <a:buNone/>
            </a:pPr>
            <a:r>
              <a:rPr lang="en-US" sz="3200" b="1" dirty="0">
                <a:latin typeface="Times New Roman" pitchFamily="18" charset="0"/>
                <a:cs typeface="Times New Roman" pitchFamily="18" charset="0"/>
              </a:rPr>
              <a:t>B.</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Việt</a:t>
            </a:r>
            <a:r>
              <a:rPr lang="en-US" sz="3200" dirty="0">
                <a:latin typeface="Times New Roman" pitchFamily="18" charset="0"/>
                <a:cs typeface="Times New Roman" pitchFamily="18" charset="0"/>
              </a:rPr>
              <a:t> Nam </a:t>
            </a:r>
            <a:r>
              <a:rPr lang="en-US" sz="3200" dirty="0" err="1">
                <a:latin typeface="Times New Roman" pitchFamily="18" charset="0"/>
                <a:cs typeface="Times New Roman" pitchFamily="18" charset="0"/>
              </a:rPr>
              <a:t>chưa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hiểu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marL="0" indent="0" fontAlgn="ctr">
              <a:buNone/>
            </a:pPr>
            <a:r>
              <a:rPr lang="en-US" sz="3200" dirty="0" err="1" smtClean="0">
                <a:latin typeface="Times New Roman" pitchFamily="18" charset="0"/>
                <a:cs typeface="Times New Roman" pitchFamily="18" charset="0"/>
              </a:rPr>
              <a:t>chủ</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nghĩa</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Lênin</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marL="0" indent="0" fontAlgn="ctr">
              <a:buNone/>
            </a:pPr>
            <a:r>
              <a:rPr lang="en-US" sz="3200" b="1" dirty="0">
                <a:latin typeface="Times New Roman" pitchFamily="18" charset="0"/>
                <a:cs typeface="Times New Roman" pitchFamily="18" charset="0"/>
              </a:rPr>
              <a:t>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Nguyễn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chưa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đồng</a:t>
            </a:r>
            <a:r>
              <a:rPr lang="en-US" sz="3200" dirty="0">
                <a:latin typeface="Times New Roman" pitchFamily="18" charset="0"/>
                <a:cs typeface="Times New Roman" pitchFamily="18" charset="0"/>
              </a:rPr>
              <a:t> ý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Quốc</a:t>
            </a:r>
            <a:endParaRPr lang="en-US" sz="3200" dirty="0" smtClean="0">
              <a:latin typeface="Times New Roman" pitchFamily="18" charset="0"/>
              <a:cs typeface="Times New Roman" pitchFamily="18" charset="0"/>
            </a:endParaRPr>
          </a:p>
          <a:p>
            <a:pPr marL="0" indent="0" fontAlgn="ctr">
              <a:buNone/>
            </a:pPr>
            <a:r>
              <a:rPr lang="en-US" sz="3200" dirty="0" err="1" smtClean="0">
                <a:latin typeface="Times New Roman" pitchFamily="18" charset="0"/>
                <a:cs typeface="Times New Roman" pitchFamily="18" charset="0"/>
              </a:rPr>
              <a:t>tế</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Cộng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sản</a:t>
            </a:r>
            <a:r>
              <a:rPr lang="en-US" sz="3200" dirty="0">
                <a:latin typeface="Times New Roman" pitchFamily="18" charset="0"/>
                <a:cs typeface="Times New Roman" pitchFamily="18" charset="0"/>
              </a:rPr>
              <a:t>.</a:t>
            </a:r>
          </a:p>
          <a:p>
            <a:pPr marL="0" indent="0" fontAlgn="ctr">
              <a:buNone/>
            </a:pPr>
            <a:r>
              <a:rPr lang="en-US" sz="3200" b="1" dirty="0">
                <a:latin typeface="Times New Roman" pitchFamily="18" charset="0"/>
                <a:cs typeface="Times New Roman" pitchFamily="18" charset="0"/>
              </a:rPr>
              <a:t>D.</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Việt</a:t>
            </a:r>
            <a:r>
              <a:rPr lang="en-US" sz="3200" dirty="0">
                <a:latin typeface="Times New Roman" pitchFamily="18" charset="0"/>
                <a:cs typeface="Times New Roman" pitchFamily="18" charset="0"/>
              </a:rPr>
              <a:t> Nam, </a:t>
            </a:r>
            <a:r>
              <a:rPr lang="en-US" sz="3200" dirty="0" err="1">
                <a:latin typeface="Times New Roman" pitchFamily="18" charset="0"/>
                <a:cs typeface="Times New Roman" pitchFamily="18" charset="0"/>
              </a:rPr>
              <a:t>chủ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nghĩa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Lênin</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chưa</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marL="0" indent="0" fontAlgn="ctr">
              <a:buNone/>
            </a:pPr>
            <a:r>
              <a:rPr lang="en-US" sz="3200" dirty="0" err="1" smtClean="0">
                <a:latin typeface="Times New Roman" pitchFamily="18" charset="0"/>
                <a:cs typeface="Times New Roman" pitchFamily="18" charset="0"/>
              </a:rPr>
              <a:t>truyền</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bá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rộng</a:t>
            </a:r>
            <a:r>
              <a:rPr lang="en-US" sz="3200" dirty="0">
                <a:latin typeface="Times New Roman" pitchFamily="18" charset="0"/>
                <a:cs typeface="Times New Roman" pitchFamily="18" charset="0"/>
              </a:rPr>
              <a:t>.</a:t>
            </a:r>
          </a:p>
          <a:p>
            <a:pPr marL="0" indent="0">
              <a:buNone/>
            </a:pPr>
            <a:endParaRPr lang="en-US" sz="3200" dirty="0">
              <a:latin typeface="Times New Roman" pitchFamily="18" charset="0"/>
              <a:cs typeface="Times New Roman" pitchFamily="18" charset="0"/>
            </a:endParaRPr>
          </a:p>
        </p:txBody>
      </p:sp>
      <p:sp>
        <p:nvSpPr>
          <p:cNvPr id="5" name="Title 4">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a:spLocks noGrp="1"/>
          </p:cNvSpPr>
          <p:nvPr>
            <p:ph type="title"/>
          </p:nvPr>
        </p:nvSpPr>
        <p:spPr>
          <a:xfrm>
            <a:off x="179512" y="116633"/>
            <a:ext cx="8928992" cy="1673150"/>
          </a:xfrm>
          <a:prstGeom prst="rect">
            <a:avLst/>
          </a:prstGeom>
          <a:solidFill>
            <a:srgbClr val="0000CC"/>
          </a:solidFill>
          <a:ln w="38100">
            <a:solidFill>
              <a:srgbClr val="FFC000"/>
            </a:solidFill>
          </a:ln>
        </p:spPr>
        <p:txBody>
          <a:bodyPr wrap="square">
            <a:spAutoFit/>
          </a:bodyPr>
          <a:lstStyle/>
          <a:p>
            <a:pPr algn="just">
              <a:lnSpc>
                <a:spcPct val="107000"/>
              </a:lnSpc>
            </a:pPr>
            <a:r>
              <a:rPr lang="en-US" sz="3200" b="1" u="sng" dirty="0" err="1">
                <a:solidFill>
                  <a:schemeClr val="bg1"/>
                </a:solidFill>
                <a:latin typeface="Times New Roman" pitchFamily="18" charset="0"/>
                <a:cs typeface="Times New Roman" pitchFamily="18" charset="0"/>
              </a:rPr>
              <a:t>Câu</a:t>
            </a:r>
            <a:r>
              <a:rPr lang="en-US" sz="3200" b="1" u="sng" dirty="0">
                <a:solidFill>
                  <a:schemeClr val="bg1"/>
                </a:solidFill>
                <a:latin typeface="Times New Roman" pitchFamily="18" charset="0"/>
                <a:cs typeface="Times New Roman" pitchFamily="18" charset="0"/>
              </a:rPr>
              <a:t> </a:t>
            </a:r>
            <a:r>
              <a:rPr lang="en-US" sz="3200" b="1" u="sng" dirty="0" smtClean="0">
                <a:solidFill>
                  <a:schemeClr val="bg1"/>
                </a:solidFill>
                <a:latin typeface="Times New Roman" pitchFamily="18" charset="0"/>
                <a:cs typeface="Times New Roman" pitchFamily="18" charset="0"/>
              </a:rPr>
              <a:t>1(TH):</a:t>
            </a:r>
            <a:r>
              <a:rPr lang="en-US" sz="3200" b="1" dirty="0" smtClean="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Tại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sao</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năm</a:t>
            </a:r>
            <a:r>
              <a:rPr lang="en-US" sz="3200" dirty="0">
                <a:solidFill>
                  <a:schemeClr val="bg1"/>
                </a:solidFill>
                <a:latin typeface="Times New Roman" pitchFamily="18" charset="0"/>
                <a:cs typeface="Times New Roman" pitchFamily="18" charset="0"/>
              </a:rPr>
              <a:t> 1925, </a:t>
            </a:r>
            <a:r>
              <a:rPr lang="en-US" sz="3200" dirty="0" err="1">
                <a:solidFill>
                  <a:schemeClr val="bg1"/>
                </a:solidFill>
                <a:latin typeface="Times New Roman" pitchFamily="18" charset="0"/>
                <a:cs typeface="Times New Roman" pitchFamily="18" charset="0"/>
              </a:rPr>
              <a:t>Nguyễn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Ái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Quốc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không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thành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lập</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Đảng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Cộng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sản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Việt</a:t>
            </a:r>
            <a:r>
              <a:rPr lang="en-US" sz="3200" dirty="0">
                <a:solidFill>
                  <a:schemeClr val="bg1"/>
                </a:solidFill>
                <a:latin typeface="Times New Roman" pitchFamily="18" charset="0"/>
                <a:cs typeface="Times New Roman" pitchFamily="18" charset="0"/>
              </a:rPr>
              <a:t> Nam </a:t>
            </a:r>
            <a:r>
              <a:rPr lang="en-US" sz="3200" dirty="0" err="1">
                <a:solidFill>
                  <a:schemeClr val="bg1"/>
                </a:solidFill>
                <a:latin typeface="Times New Roman" pitchFamily="18" charset="0"/>
                <a:cs typeface="Times New Roman" pitchFamily="18" charset="0"/>
              </a:rPr>
              <a:t>mà</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thành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lập</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Hội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Việt</a:t>
            </a:r>
            <a:r>
              <a:rPr lang="en-US" sz="3200" dirty="0">
                <a:solidFill>
                  <a:schemeClr val="bg1"/>
                </a:solidFill>
                <a:latin typeface="Times New Roman" pitchFamily="18" charset="0"/>
                <a:cs typeface="Times New Roman" pitchFamily="18" charset="0"/>
              </a:rPr>
              <a:t> Nam </a:t>
            </a:r>
            <a:r>
              <a:rPr lang="en-US" sz="3200" dirty="0" err="1">
                <a:solidFill>
                  <a:schemeClr val="bg1"/>
                </a:solidFill>
                <a:latin typeface="Times New Roman" pitchFamily="18" charset="0"/>
                <a:cs typeface="Times New Roman" pitchFamily="18" charset="0"/>
              </a:rPr>
              <a:t>Cách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mạng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Thanh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niên</a:t>
            </a:r>
            <a:r>
              <a:rPr lang="en-US" sz="3200" dirty="0" smtClean="0">
                <a:solidFill>
                  <a:schemeClr val="bg1"/>
                </a:solidFill>
                <a:latin typeface="Times New Roman" pitchFamily="18" charset="0"/>
                <a:cs typeface="Times New Roman" pitchFamily="18" charset="0"/>
              </a:rPr>
              <a:t>?</a:t>
            </a:r>
            <a:endPar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val 5"/>
          <p:cNvSpPr/>
          <p:nvPr/>
        </p:nvSpPr>
        <p:spPr>
          <a:xfrm>
            <a:off x="467544" y="5373216"/>
            <a:ext cx="432048" cy="576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02198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wipe(down)">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down)">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down)">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wipe(down)">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wipe(down)">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wipe(down)">
                                      <p:cBhvr>
                                        <p:cTn id="52" dur="5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02390" y="94527"/>
            <a:ext cx="8676456" cy="704960"/>
          </a:xfrm>
          <a:prstGeom prst="roundRect">
            <a:avLst/>
          </a:prstGeom>
          <a:solidFill>
            <a:srgbClr val="FFFFCC"/>
          </a:solidFill>
          <a:ln>
            <a:solidFill>
              <a:srgbClr val="3333FF"/>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107504" y="206729"/>
            <a:ext cx="8914798" cy="6534643"/>
            <a:chOff x="1329227" y="2252401"/>
            <a:chExt cx="2928599" cy="3829816"/>
          </a:xfrm>
        </p:grpSpPr>
        <p:sp>
          <p:nvSpPr>
            <p:cNvPr id="69" name="AutoShape 5"/>
            <p:cNvSpPr>
              <a:spLocks noChangeArrowheads="1"/>
            </p:cNvSpPr>
            <p:nvPr/>
          </p:nvSpPr>
          <p:spPr bwMode="auto">
            <a:xfrm>
              <a:off x="1329227" y="2633884"/>
              <a:ext cx="2928599" cy="3448333"/>
            </a:xfrm>
            <a:prstGeom prst="roundRect">
              <a:avLst>
                <a:gd name="adj" fmla="val 16667"/>
              </a:avLst>
            </a:prstGeom>
            <a:solidFill>
              <a:schemeClr val="bg1">
                <a:lumMod val="95000"/>
              </a:schemeClr>
            </a:solidFill>
            <a:ln w="12700">
              <a:noFill/>
              <a:round/>
              <a:headEnd/>
              <a:tailEnd/>
            </a:ln>
            <a:effectLst>
              <a:outerShdw dist="35921" dir="2700000" algn="ctr" rotWithShape="0">
                <a:schemeClr val="bg2"/>
              </a:outerShdw>
            </a:effectLs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Verdana" panose="020B0604030504040204" pitchFamily="34" charset="0"/>
              </a:endParaRPr>
            </a:p>
          </p:txBody>
        </p:sp>
        <p:sp>
          <p:nvSpPr>
            <p:cNvPr id="72" name="Text Box 18"/>
            <p:cNvSpPr txBox="1">
              <a:spLocks noChangeArrowheads="1"/>
            </p:cNvSpPr>
            <p:nvPr/>
          </p:nvSpPr>
          <p:spPr bwMode="auto">
            <a:xfrm>
              <a:off x="1400193" y="2252401"/>
              <a:ext cx="2810507" cy="631335"/>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None/>
              </a:pP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1.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Hội</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nghị</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thành</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lập</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Đảng</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Cộng</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sản</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Việt</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Nam.</a:t>
              </a:r>
              <a:endPar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ct val="0"/>
                </a:spcBef>
                <a:buClrTx/>
                <a:buFontTx/>
                <a:buNone/>
              </a:pPr>
              <a:endParaRPr lang="en-US" altLang="en-US" dirty="0">
                <a:solidFill>
                  <a:srgbClr val="FF0000"/>
                </a:solidFill>
                <a:latin typeface="Times New Roman" panose="02020603050405020304" pitchFamily="18" charset="0"/>
                <a:cs typeface="Times New Roman" panose="02020603050405020304" pitchFamily="18" charset="0"/>
              </a:endParaRPr>
            </a:p>
          </p:txBody>
        </p:sp>
      </p:grpSp>
      <p:sp>
        <p:nvSpPr>
          <p:cNvPr id="80" name="Rectangle 79">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107504" y="1876985"/>
            <a:ext cx="8895442" cy="2200089"/>
          </a:xfrm>
          <a:prstGeom prst="rect">
            <a:avLst/>
          </a:prstGeom>
          <a:solidFill>
            <a:srgbClr val="0000CC"/>
          </a:solidFill>
          <a:ln w="38100">
            <a:solidFill>
              <a:srgbClr val="FFC000"/>
            </a:solidFill>
          </a:ln>
        </p:spPr>
        <p:txBody>
          <a:bodyPr wrap="square">
            <a:spAutoFit/>
          </a:bodyPr>
          <a:lstStyle/>
          <a:p>
            <a:pPr>
              <a:lnSpc>
                <a:spcPct val="107000"/>
              </a:lnSpc>
              <a:spcAft>
                <a:spcPts val="0"/>
              </a:spcAft>
            </a:pPr>
            <a:endParaRPr lang="en-US" sz="3200" b="1" dirty="0" smtClean="0">
              <a:solidFill>
                <a:srgbClr val="FFFFFF"/>
              </a:solidFill>
              <a:cs typeface="Times New Roman" panose="02020603050405020304" pitchFamily="18" charset="0"/>
              <a:sym typeface="Wingdings 2" panose="05020102010507070707" pitchFamily="18" charset="2"/>
            </a:endParaRPr>
          </a:p>
          <a:p>
            <a:pPr>
              <a:lnSpc>
                <a:spcPct val="107000"/>
              </a:lnSpc>
              <a:spcAft>
                <a:spcPts val="0"/>
              </a:spcAft>
            </a:pP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HVNCMTN </a:t>
            </a:r>
          </a:p>
          <a:p>
            <a:pPr>
              <a:lnSpc>
                <a:spcPct val="107000"/>
              </a:lnSpc>
              <a:spcAft>
                <a:spcPts val="0"/>
              </a:spcAft>
            </a:pPr>
            <a:endPar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endParaRPr>
          </a:p>
          <a:p>
            <a:pPr>
              <a:lnSpc>
                <a:spcPct val="107000"/>
              </a:lnSpc>
              <a:spcAft>
                <a:spcPts val="0"/>
              </a:spcAft>
            </a:pPr>
            <a:endPar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endParaRPr>
          </a:p>
        </p:txBody>
      </p:sp>
      <p:sp>
        <p:nvSpPr>
          <p:cNvPr id="16" name="Rectangle 15">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683568" y="980728"/>
            <a:ext cx="4392488" cy="685124"/>
          </a:xfrm>
          <a:prstGeom prst="rect">
            <a:avLst/>
          </a:prstGeom>
          <a:solidFill>
            <a:schemeClr val="accent6">
              <a:lumMod val="60000"/>
              <a:lumOff val="40000"/>
            </a:schemeClr>
          </a:solidFill>
          <a:ln w="38100">
            <a:solidFill>
              <a:srgbClr val="FFC000"/>
            </a:solidFill>
          </a:ln>
        </p:spPr>
        <p:txBody>
          <a:bodyPr wrap="square">
            <a:spAutoFit/>
          </a:bodyPr>
          <a:lstStyle/>
          <a:p>
            <a:pPr>
              <a:lnSpc>
                <a:spcPct val="107000"/>
              </a:lnSpc>
              <a:spcAft>
                <a:spcPts val="0"/>
              </a:spcAft>
            </a:pP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Hoàn</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cảnh</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lịch</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sử</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4" name="Straight Arrow Connector 3"/>
          <p:cNvCxnSpPr/>
          <p:nvPr/>
        </p:nvCxnSpPr>
        <p:spPr>
          <a:xfrm flipV="1">
            <a:off x="2411760" y="2242461"/>
            <a:ext cx="1152128" cy="47068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405477" y="2713141"/>
            <a:ext cx="1080120" cy="809216"/>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580806" y="1988840"/>
            <a:ext cx="5311674" cy="864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itchFamily="18" charset="0"/>
                <a:cs typeface="Times New Roman" pitchFamily="18" charset="0"/>
              </a:rPr>
              <a:t>Đông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Dương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Cộng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sản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Đảng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báo</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Búa</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liềm</a:t>
            </a:r>
            <a:r>
              <a:rPr lang="en-US" sz="3200" b="1" dirty="0" smtClean="0">
                <a:solidFill>
                  <a:schemeClr val="tx1"/>
                </a:solidFill>
                <a:latin typeface="Times New Roman" pitchFamily="18" charset="0"/>
                <a:cs typeface="Times New Roman" pitchFamily="18" charset="0"/>
              </a:rPr>
              <a:t>)</a:t>
            </a:r>
            <a:endParaRPr lang="en-US" sz="3200" b="1" dirty="0">
              <a:solidFill>
                <a:schemeClr val="tx1"/>
              </a:solidFill>
              <a:latin typeface="Times New Roman" pitchFamily="18" charset="0"/>
              <a:cs typeface="Times New Roman" pitchFamily="18" charset="0"/>
            </a:endParaRPr>
          </a:p>
        </p:txBody>
      </p:sp>
      <p:sp>
        <p:nvSpPr>
          <p:cNvPr id="27" name="Rectangle 26"/>
          <p:cNvSpPr/>
          <p:nvPr/>
        </p:nvSpPr>
        <p:spPr>
          <a:xfrm>
            <a:off x="3563888" y="3068960"/>
            <a:ext cx="5311674" cy="864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itchFamily="18" charset="0"/>
                <a:cs typeface="Times New Roman" pitchFamily="18" charset="0"/>
              </a:rPr>
              <a:t>An Nam </a:t>
            </a:r>
            <a:r>
              <a:rPr lang="en-US" sz="3200" b="1" dirty="0" err="1" smtClean="0">
                <a:solidFill>
                  <a:schemeClr val="tx1"/>
                </a:solidFill>
                <a:latin typeface="Times New Roman" pitchFamily="18" charset="0"/>
                <a:cs typeface="Times New Roman" pitchFamily="18" charset="0"/>
              </a:rPr>
              <a:t>Cộng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sản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Đảng</a:t>
            </a:r>
            <a:r>
              <a:rPr lang="en-US" sz="3200" b="1" dirty="0" smtClean="0">
                <a:solidFill>
                  <a:schemeClr val="tx1"/>
                </a:solidFill>
                <a:latin typeface="Times New Roman" pitchFamily="18" charset="0"/>
                <a:cs typeface="Times New Roman" pitchFamily="18" charset="0"/>
              </a:rPr>
              <a:t> </a:t>
            </a:r>
          </a:p>
          <a:p>
            <a:pPr algn="ctr"/>
            <a:r>
              <a:rPr lang="en-US" sz="3200" b="1" dirty="0" smtClean="0">
                <a:solidFill>
                  <a:schemeClr val="tx1"/>
                </a:solidFill>
                <a:latin typeface="Times New Roman" pitchFamily="18" charset="0"/>
                <a:cs typeface="Times New Roman" pitchFamily="18" charset="0"/>
              </a:rPr>
              <a:t>(</a:t>
            </a:r>
            <a:r>
              <a:rPr lang="en-US" sz="3200" b="1" dirty="0" err="1" smtClean="0">
                <a:solidFill>
                  <a:schemeClr val="tx1"/>
                </a:solidFill>
                <a:latin typeface="Times New Roman" pitchFamily="18" charset="0"/>
                <a:cs typeface="Times New Roman" pitchFamily="18" charset="0"/>
              </a:rPr>
              <a:t>báo</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Đỏ</a:t>
            </a:r>
            <a:r>
              <a:rPr lang="en-US" sz="3200" b="1" dirty="0" smtClean="0">
                <a:solidFill>
                  <a:schemeClr val="tx1"/>
                </a:solidFill>
                <a:latin typeface="Times New Roman" pitchFamily="18" charset="0"/>
                <a:cs typeface="Times New Roman" pitchFamily="18" charset="0"/>
              </a:rPr>
              <a:t>)</a:t>
            </a:r>
            <a:endParaRPr lang="en-US" sz="3200" b="1" dirty="0">
              <a:solidFill>
                <a:schemeClr val="tx1"/>
              </a:solidFill>
              <a:latin typeface="Times New Roman" pitchFamily="18" charset="0"/>
              <a:cs typeface="Times New Roman" pitchFamily="18" charset="0"/>
            </a:endParaRPr>
          </a:p>
        </p:txBody>
      </p:sp>
      <p:sp>
        <p:nvSpPr>
          <p:cNvPr id="30" name="Rectangle 29">
            <a:extLst>
              <a:ext uri="{FF2B5EF4-FFF2-40B4-BE49-F238E27FC236}">
                <a16:creationId xmlns:a16="http://schemas.microsoft.com/office/drawing/2014/main" xmlns="" xmlns:a14="http://schemas.microsoft.com/office/drawing/2010/main" xmlns:mc="http://schemas.openxmlformats.org/markup-compatibility/2006" id="{5F6FB48B-97BF-4721-9FE5-3DAA416559B9}"/>
              </a:ext>
            </a:extLst>
          </p:cNvPr>
          <p:cNvSpPr/>
          <p:nvPr/>
        </p:nvSpPr>
        <p:spPr>
          <a:xfrm>
            <a:off x="107504" y="4149081"/>
            <a:ext cx="8895442" cy="2200089"/>
          </a:xfrm>
          <a:prstGeom prst="rect">
            <a:avLst/>
          </a:prstGeom>
          <a:solidFill>
            <a:srgbClr val="0000CC"/>
          </a:solidFill>
          <a:ln w="38100">
            <a:solidFill>
              <a:srgbClr val="FFC000"/>
            </a:solidFill>
          </a:ln>
        </p:spPr>
        <p:txBody>
          <a:bodyPr wrap="square">
            <a:spAutoFit/>
          </a:bodyPr>
          <a:lstStyle/>
          <a:p>
            <a:pPr>
              <a:lnSpc>
                <a:spcPct val="107000"/>
              </a:lnSpc>
              <a:spcAft>
                <a:spcPts val="0"/>
              </a:spcAft>
            </a:pPr>
            <a:endParaRPr lang="en-US" sz="3200" b="1" dirty="0">
              <a:solidFill>
                <a:srgbClr val="FFFFFF"/>
              </a:solidFill>
              <a:latin typeface="Times New Roman" pitchFamily="18" charset="0"/>
              <a:cs typeface="Times New Roman" pitchFamily="18" charset="0"/>
              <a:sym typeface="Wingdings 2" panose="05020102010507070707" pitchFamily="18" charset="2"/>
            </a:endParaRPr>
          </a:p>
          <a:p>
            <a:pPr>
              <a:lnSpc>
                <a:spcPct val="107000"/>
              </a:lnSpc>
              <a:spcAft>
                <a:spcPts val="0"/>
              </a:spcAft>
            </a:pPr>
            <a:r>
              <a:rPr lang="en-US" sz="3200" b="1" dirty="0" err="1" smtClean="0">
                <a:solidFill>
                  <a:srgbClr val="FFFFFF"/>
                </a:solidFill>
                <a:latin typeface="Times New Roman" pitchFamily="18" charset="0"/>
                <a:cs typeface="Times New Roman" pitchFamily="18" charset="0"/>
                <a:sym typeface="Wingdings 2" panose="05020102010507070707" pitchFamily="18" charset="2"/>
              </a:rPr>
              <a:t>Tân</a:t>
            </a:r>
            <a:r>
              <a:rPr lang="en-US" sz="3200" b="1" dirty="0" smtClean="0">
                <a:solidFill>
                  <a:srgbClr val="FFFFFF"/>
                </a:solidFill>
                <a:latin typeface="Times New Roman" pitchFamily="18" charset="0"/>
                <a:cs typeface="Times New Roman" pitchFamily="18" charset="0"/>
                <a:sym typeface="Wingdings 2" panose="05020102010507070707" pitchFamily="18" charset="2"/>
              </a:rPr>
              <a:t> </a:t>
            </a:r>
            <a:r>
              <a:rPr lang="en-US" sz="3200" b="1" dirty="0" err="1" smtClean="0">
                <a:solidFill>
                  <a:srgbClr val="FFFFFF"/>
                </a:solidFill>
                <a:latin typeface="Times New Roman" pitchFamily="18" charset="0"/>
                <a:cs typeface="Times New Roman" pitchFamily="18" charset="0"/>
                <a:sym typeface="Wingdings 2" panose="05020102010507070707" pitchFamily="18" charset="2"/>
              </a:rPr>
              <a:t>Việt</a:t>
            </a:r>
            <a:r>
              <a:rPr lang="en-US" sz="3200" b="1" dirty="0" smtClean="0">
                <a:solidFill>
                  <a:srgbClr val="FFFFFF"/>
                </a:solidFill>
                <a:latin typeface="Times New Roman" pitchFamily="18" charset="0"/>
                <a:cs typeface="Times New Roman" pitchFamily="18" charset="0"/>
                <a:sym typeface="Wingdings 2" panose="05020102010507070707" pitchFamily="18" charset="2"/>
              </a:rPr>
              <a:t> </a:t>
            </a:r>
            <a:r>
              <a:rPr lang="en-US" sz="3200" b="1" dirty="0" err="1" smtClean="0">
                <a:solidFill>
                  <a:srgbClr val="FFFFFF"/>
                </a:solidFill>
                <a:latin typeface="Times New Roman" pitchFamily="18" charset="0"/>
                <a:cs typeface="Times New Roman" pitchFamily="18" charset="0"/>
                <a:sym typeface="Wingdings 2" panose="05020102010507070707" pitchFamily="18" charset="2"/>
              </a:rPr>
              <a:t>Cách</a:t>
            </a:r>
            <a:r>
              <a:rPr lang="en-US" sz="3200" b="1" dirty="0" smtClean="0">
                <a:solidFill>
                  <a:srgbClr val="FFFFFF"/>
                </a:solidFill>
                <a:latin typeface="Times New Roman" pitchFamily="18" charset="0"/>
                <a:cs typeface="Times New Roman" pitchFamily="18" charset="0"/>
                <a:sym typeface="Wingdings 2" panose="05020102010507070707" pitchFamily="18" charset="2"/>
              </a:rPr>
              <a:t> </a:t>
            </a:r>
            <a:r>
              <a:rPr lang="en-US" sz="3200" b="1" dirty="0" err="1" smtClean="0">
                <a:solidFill>
                  <a:srgbClr val="FFFFFF"/>
                </a:solidFill>
                <a:latin typeface="Times New Roman" pitchFamily="18" charset="0"/>
                <a:cs typeface="Times New Roman" pitchFamily="18" charset="0"/>
                <a:sym typeface="Wingdings 2" panose="05020102010507070707" pitchFamily="18" charset="2"/>
              </a:rPr>
              <a:t>mạng</a:t>
            </a:r>
            <a:r>
              <a:rPr lang="en-US" sz="3200" b="1" dirty="0" smtClean="0">
                <a:solidFill>
                  <a:srgbClr val="FFFFFF"/>
                </a:solidFill>
                <a:latin typeface="Times New Roman" pitchFamily="18" charset="0"/>
                <a:cs typeface="Times New Roman" pitchFamily="18" charset="0"/>
                <a:sym typeface="Wingdings 2" panose="05020102010507070707" pitchFamily="18" charset="2"/>
              </a:rPr>
              <a:t> </a:t>
            </a:r>
            <a:r>
              <a:rPr lang="en-US" sz="3200" b="1" dirty="0" err="1" smtClean="0">
                <a:solidFill>
                  <a:srgbClr val="FFFFFF"/>
                </a:solidFill>
                <a:latin typeface="Times New Roman" pitchFamily="18" charset="0"/>
                <a:cs typeface="Times New Roman" pitchFamily="18" charset="0"/>
                <a:sym typeface="Wingdings 2" panose="05020102010507070707" pitchFamily="18" charset="2"/>
              </a:rPr>
              <a:t>đảng</a:t>
            </a:r>
            <a:endParaRPr lang="en-US" sz="3200" b="1" dirty="0" smtClean="0">
              <a:solidFill>
                <a:srgbClr val="FFFFFF"/>
              </a:solidFill>
              <a:latin typeface="Times New Roman" pitchFamily="18" charset="0"/>
              <a:cs typeface="Times New Roman" pitchFamily="18" charset="0"/>
              <a:sym typeface="Wingdings 2" panose="05020102010507070707" pitchFamily="18" charset="2"/>
            </a:endParaRPr>
          </a:p>
          <a:p>
            <a:pPr>
              <a:lnSpc>
                <a:spcPct val="107000"/>
              </a:lnSpc>
              <a:spcAft>
                <a:spcPts val="0"/>
              </a:spcAft>
            </a:pP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Đảng</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Tân</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2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Việt</a:t>
            </a:r>
            <a:r>
              <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p>
          <a:p>
            <a:pPr>
              <a:lnSpc>
                <a:spcPct val="107000"/>
              </a:lnSpc>
              <a:spcAft>
                <a:spcPts val="0"/>
              </a:spcAft>
            </a:pPr>
            <a:endParaRPr lang="en-US" sz="32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endParaRPr>
          </a:p>
        </p:txBody>
      </p:sp>
      <p:cxnSp>
        <p:nvCxnSpPr>
          <p:cNvPr id="33" name="Straight Arrow Connector 32"/>
          <p:cNvCxnSpPr/>
          <p:nvPr/>
        </p:nvCxnSpPr>
        <p:spPr>
          <a:xfrm>
            <a:off x="4932040" y="5373216"/>
            <a:ext cx="936104" cy="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012160" y="4536962"/>
            <a:ext cx="2880320" cy="14123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itchFamily="18" charset="0"/>
                <a:cs typeface="Times New Roman" pitchFamily="18" charset="0"/>
              </a:rPr>
              <a:t>Đông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Dương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Cộng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sản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liên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đoàn</a:t>
            </a:r>
            <a:endParaRPr lang="en-US" sz="32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2179118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circle(in)">
                                      <p:cBhvr>
                                        <p:cTn id="27" dur="20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circle(in)">
                                      <p:cBhvr>
                                        <p:cTn id="42"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12" grpId="0" animBg="1"/>
      <p:bldP spid="27" grpId="0" animBg="1"/>
      <p:bldP spid="30" grpId="0" animBg="1"/>
      <p:bldP spid="35" grpId="0" animBg="1"/>
    </p:bld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cdb2004131l</Template>
  <TotalTime>1468</TotalTime>
  <Words>3362</Words>
  <Application>Microsoft Office PowerPoint</Application>
  <PresentationFormat>On-screen Show (4:3)</PresentationFormat>
  <Paragraphs>302</Paragraphs>
  <Slides>51</Slides>
  <Notes>0</Notes>
  <HiddenSlides>0</HiddenSlides>
  <MMClips>0</MMClips>
  <ScaleCrop>false</ScaleCrop>
  <HeadingPairs>
    <vt:vector size="4" baseType="variant">
      <vt:variant>
        <vt:lpstr>Theme</vt:lpstr>
      </vt:variant>
      <vt:variant>
        <vt:i4>3</vt:i4>
      </vt:variant>
      <vt:variant>
        <vt:lpstr>Slide Titles</vt:lpstr>
      </vt:variant>
      <vt:variant>
        <vt:i4>51</vt:i4>
      </vt:variant>
    </vt:vector>
  </HeadingPairs>
  <TitlesOfParts>
    <vt:vector size="54" baseType="lpstr">
      <vt:lpstr>2_Custom Design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1(TH): Tại sao năm 1925, Nguyễn Ái Quốc không thành lập Đảng Cộng sản Việt Nam mà thành lập Hội Việt Nam Cách mạng Thanh niên?</vt:lpstr>
      <vt:lpstr>PowerPoint Presentation</vt:lpstr>
      <vt:lpstr>PowerPoint Presentation</vt:lpstr>
      <vt:lpstr>Câu 2(NB): Đông Dương Cộng sản đảng ra đời (6-1929) từ sự phân hóa của</vt:lpstr>
      <vt:lpstr>Câu 3(VD): Bài học chủ yếu nào có thể rút ra cho cách mạng Việt Nam từ sự chia rẽ của ba tổ chức cộng sản năm 1929?</vt:lpstr>
      <vt:lpstr>PowerPoint Presentation</vt:lpstr>
      <vt:lpstr>PowerPoint Presentation</vt:lpstr>
      <vt:lpstr>PowerPoint Presentation</vt:lpstr>
      <vt:lpstr>Câu 4(NB):  Chính cương vắn tắt, Sách lược vắn tắt và Điều lệ vắn tắt do Nguyễn Ái Quốc soạn thảo được thông qua tại Hội nghị thành lập Đảng được xem là</vt:lpstr>
      <vt:lpstr>PowerPoint Presentation</vt:lpstr>
      <vt:lpstr>PowerPoint Presentation</vt:lpstr>
      <vt:lpstr>PowerPoint Presentation</vt:lpstr>
      <vt:lpstr>PowerPoint Presentation</vt:lpstr>
      <vt:lpstr>Câu 5(TH): Cương lĩnh chính trị đầu tiên của Đảng do Nguyễn Ái Quốc soạn thảo đề cao nhiệm vụ nào? </vt:lpstr>
      <vt:lpstr>Câu 6(VD): Ý nào dưới đây thể hiện Nguyễn Ái Quốc đã vận dụng sáng tạo chủ nghĩa Mác-Lênin vào thực tiễn cách mạng Việt Nam?</vt:lpstr>
      <vt:lpstr>PowerPoint Presentation</vt:lpstr>
      <vt:lpstr>Câu 7(VD): Nội dung quyết định để Hội nghị hợp nhất các tổ chức cộng sản Việt Nam mang tầm vóc lịch sử của một Đại hội thành lập Đảng là</vt:lpstr>
      <vt:lpstr>Câu 8(VD): Nội dung nào thể hiện Cương lĩnh chính trị đầu tiên của Đảng Cộng sản Việt Nam là “một cương lĩnh cách mạng giải phóng dân tộc sáng tạo, kết hợp đúng đắn vấn đề dân tộc và vấn đề giai cấp”?</vt:lpstr>
      <vt:lpstr>PowerPoint Presentation</vt:lpstr>
      <vt:lpstr>PowerPoint Presentation</vt:lpstr>
      <vt:lpstr>Câu 9(TH): Sự kiện nào dưới đây đánh dấu bước ngoặt vĩ đại của cách mạng Việt Nam?</vt:lpstr>
      <vt:lpstr>Câu 10(TH): Đảng Cộng sản Việt Nam ra đời trên cơ sở kết hợp chủ nghĩa Mác - Lênin với</vt:lpstr>
      <vt:lpstr>Câu 11(TH): Nội dung nào dưới đây phản ánh đúng ý nghĩa cơ bản nhất sự ra đời của Đảng cộng sản Việt Nam đầu 1930?</vt:lpstr>
      <vt:lpstr>PowerPoint Presentation</vt:lpstr>
      <vt:lpstr>Trần Phú</vt:lpstr>
      <vt:lpstr>PowerPoint Presentation</vt:lpstr>
      <vt:lpstr>Câu 12(NB): Hội nghị lần thứ nhất Ban Chấp hành Trung ương lâm thời Đảng cộng sản Việt Nam (10-1930) đã quyết định đổi tên Đảng thành </vt:lpstr>
      <vt:lpstr>PowerPoint Presentation</vt:lpstr>
      <vt:lpstr>PowerPoint Presentation</vt:lpstr>
      <vt:lpstr>PowerPoint Presentation</vt:lpstr>
      <vt:lpstr>Câu 13(NB): Luận cương chính trị tháng 10-1930 của Đảng xác định lực lượng của cách mạng Việt Nam là</vt:lpstr>
      <vt:lpstr>Câu 14(NB): Đường lối chiến lược của cách mạng Việt Nam được xác định trong Luận Cương chính trị tháng 10-1930 là</vt:lpstr>
      <vt:lpstr>PowerPoint Presentation</vt:lpstr>
      <vt:lpstr>PowerPoint Presentation</vt:lpstr>
      <vt:lpstr>Câu 15(TH): Điểm khác nhau cơ bản giữa Cương lĩnh chính trị đầu tiên và Luận cương chính trị (10-1930) của Đảng là gì?</vt:lpstr>
      <vt:lpstr>PowerPoint Presentation</vt:lpstr>
      <vt:lpstr>PowerPoint Presentation</vt:lpstr>
      <vt:lpstr>PowerPoint Presentation</vt:lpstr>
      <vt:lpstr>Bài 14 Phong trào cách mạng 1930-1931</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Admin</dc:creator>
  <cp:lastModifiedBy>This-PC</cp:lastModifiedBy>
  <cp:revision>230</cp:revision>
  <dcterms:created xsi:type="dcterms:W3CDTF">2015-11-29T04:28:43Z</dcterms:created>
  <dcterms:modified xsi:type="dcterms:W3CDTF">2020-04-03T12:45:59Z</dcterms:modified>
</cp:coreProperties>
</file>