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2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8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3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8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4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1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9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2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1776-E6E5-44F3-816F-E354B8E888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1F45-7EF6-44A0-8F62-43278887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5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1" y="457200"/>
            <a:ext cx="89542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 THCS &amp;THPT LÊ LỢI</a:t>
            </a:r>
            <a:endParaRPr lang="en-US" sz="4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8662" y="1516559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12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252008"/>
            <a:ext cx="13372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>
                <a:solidFill>
                  <a:srgbClr val="FF0000"/>
                </a:solidFill>
                <a:latin typeface="Edwardian Script ITC" pitchFamily="66" charset="0"/>
              </a:rPr>
              <a:t>V</a:t>
            </a:r>
            <a:endParaRPr lang="en-US" sz="12000" dirty="0">
              <a:solidFill>
                <a:srgbClr val="FF0000"/>
              </a:solidFill>
              <a:latin typeface="Edwardian Script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438400"/>
            <a:ext cx="36455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ợ </a:t>
            </a:r>
            <a:r>
              <a:rPr lang="en-US" sz="9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endParaRPr lang="en-US" sz="9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57107" y="3886200"/>
            <a:ext cx="31967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Edwardian Script ITC" pitchFamily="66" charset="0"/>
              </a:rPr>
              <a:t>Kim </a:t>
            </a:r>
            <a:r>
              <a:rPr lang="en-US" sz="7200" dirty="0" err="1" smtClean="0">
                <a:solidFill>
                  <a:srgbClr val="FFFF00"/>
                </a:solidFill>
                <a:latin typeface="Edwardian Script ITC" pitchFamily="66" charset="0"/>
              </a:rPr>
              <a:t>Lân</a:t>
            </a:r>
            <a:endParaRPr lang="en-US" sz="7200" dirty="0">
              <a:solidFill>
                <a:srgbClr val="FFFF00"/>
              </a:solidFill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6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079248"/>
            <a:ext cx="8222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3069848"/>
            <a:ext cx="82229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xít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khiếp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1945.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8" y="4114800"/>
            <a:ext cx="83058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4636" y="98838"/>
            <a:ext cx="3428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990600"/>
            <a:ext cx="868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9152" y="5427821"/>
            <a:ext cx="83009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kết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36" y="5952576"/>
            <a:ext cx="3428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381" y="1488757"/>
            <a:ext cx="83828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GTNĐ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”: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0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6705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elcome\Pictures\tu lieu\vo-nhat-kim-lan_resize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2"/>
            <a:ext cx="9144000" cy="553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5638800"/>
            <a:ext cx="85344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PHÂN TÍCH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GIÁ TRỊ NHÂN ĐẠO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TRONG TRUYỆN NGẮN “VỢ NHẶT” CỦA NHÀ VĂN KIM LÂN.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8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766" y="2706707"/>
            <a:ext cx="8334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838200"/>
            <a:ext cx="57871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BÀI: </a:t>
            </a:r>
          </a:p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371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228599"/>
            <a:ext cx="2590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 BÀI: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947" y="1153180"/>
            <a:ext cx="8700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8764" y="4731603"/>
            <a:ext cx="849283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+ N</a:t>
            </a:r>
            <a:r>
              <a:rPr lang="vi-VN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âng niu, trân trọng </a:t>
            </a:r>
            <a:r>
              <a:rPr lang="vi-VN" sz="2400" b="1" dirty="0" smtClean="0">
                <a:latin typeface="+mj-lt"/>
              </a:rPr>
              <a:t>những </a:t>
            </a:r>
            <a:r>
              <a:rPr lang="vi-VN" sz="2400" b="1" dirty="0">
                <a:latin typeface="+mj-lt"/>
              </a:rPr>
              <a:t>nét đẹp trong tâm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+mj-lt"/>
                <a:cs typeface="Times New Roman" pitchFamily="18" charset="0"/>
              </a:rPr>
              <a:t>và</a:t>
            </a:r>
            <a:r>
              <a:rPr lang="vi-VN" sz="2400" b="1" dirty="0" smtClean="0">
                <a:latin typeface="+mj-lt"/>
              </a:rPr>
              <a:t> tin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+mj-lt"/>
              </a:rPr>
              <a:t>khả </a:t>
            </a:r>
            <a:r>
              <a:rPr lang="vi-VN" sz="2400" b="1" dirty="0">
                <a:latin typeface="+mj-lt"/>
              </a:rPr>
              <a:t>năng vươn dậy của con người dù trong hòan cảnh nào.</a:t>
            </a:r>
            <a:endParaRPr lang="en-US" sz="2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0326" y="2514600"/>
            <a:ext cx="837507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N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iềm cảm thông sâu sắc của nhà văn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nỗi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đau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của những con người, những cảnh đời bất hạnh trong cuộc sống.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281" y="3810000"/>
            <a:ext cx="426430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Lên</a:t>
            </a:r>
            <a:r>
              <a:rPr lang="en-US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án</a:t>
            </a:r>
            <a:r>
              <a:rPr lang="en-US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tố</a:t>
            </a:r>
            <a:r>
              <a:rPr lang="en-US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cáo</a:t>
            </a:r>
            <a:r>
              <a:rPr lang="en-US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cái</a:t>
            </a:r>
            <a:r>
              <a:rPr lang="en-US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xấu</a:t>
            </a:r>
            <a:r>
              <a:rPr lang="en-US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cái</a:t>
            </a:r>
            <a:r>
              <a:rPr lang="en-US" sz="2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ác</a:t>
            </a:r>
            <a:r>
              <a:rPr lang="en-US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7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053" y="798493"/>
            <a:ext cx="8434877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646" y="1838281"/>
            <a:ext cx="796112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73" y="86380"/>
            <a:ext cx="8898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GTNĐ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646" y="1884448"/>
            <a:ext cx="8152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ế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2971800"/>
            <a:ext cx="83572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3962400"/>
            <a:ext cx="814851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-&gt;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-&gt;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trẽn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-&gt; Theo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9" grpId="1" animBg="1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7818"/>
            <a:ext cx="87630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rạ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6670" y="2057400"/>
            <a:ext cx="5505033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SGK</a:t>
            </a:r>
            <a:endParaRPr lang="en-US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5995"/>
            <a:ext cx="8915400" cy="50166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5995"/>
            <a:ext cx="9144000" cy="5064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5995"/>
            <a:ext cx="9144000" cy="50166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5995"/>
            <a:ext cx="9144000" cy="50166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9144000" cy="507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6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2693"/>
            <a:ext cx="86106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Kim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800" y="1292186"/>
            <a:ext cx="8868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1815406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442" y="2769513"/>
            <a:ext cx="8485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151" y="3581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801" y="4965918"/>
            <a:ext cx="8490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Chi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9000" y="4963180"/>
            <a:ext cx="2388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-&gt;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mở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1" y="4126468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949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98493"/>
            <a:ext cx="8434877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246293"/>
            <a:ext cx="87630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770293"/>
            <a:ext cx="86106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344180"/>
            <a:ext cx="20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kết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endParaRPr lang="en-US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520987"/>
            <a:ext cx="1471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67189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89644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666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PHÂN TÍCH GIÁ TRỊ NHÂN ĐẠO  TRONG TRUYỆN NGẮN “VỢ NHẶT” CỦA NHÀ VĂN KIM LÂN.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welcome</cp:lastModifiedBy>
  <cp:revision>66</cp:revision>
  <dcterms:created xsi:type="dcterms:W3CDTF">2020-03-16T14:52:53Z</dcterms:created>
  <dcterms:modified xsi:type="dcterms:W3CDTF">2020-03-21T03:39:29Z</dcterms:modified>
</cp:coreProperties>
</file>