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687" r:id="rId2"/>
    <p:sldMasterId id="2147483699" r:id="rId3"/>
    <p:sldMasterId id="2147483724" r:id="rId4"/>
  </p:sldMasterIdLst>
  <p:notesMasterIdLst>
    <p:notesMasterId r:id="rId12"/>
  </p:notesMasterIdLst>
  <p:sldIdLst>
    <p:sldId id="402" r:id="rId5"/>
    <p:sldId id="403" r:id="rId6"/>
    <p:sldId id="394" r:id="rId7"/>
    <p:sldId id="397" r:id="rId8"/>
    <p:sldId id="398" r:id="rId9"/>
    <p:sldId id="399" r:id="rId10"/>
    <p:sldId id="401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660033"/>
    <a:srgbClr val="006600"/>
    <a:srgbClr val="660066"/>
    <a:srgbClr val="A50021"/>
    <a:srgbClr val="FFFF00"/>
    <a:srgbClr val="D2DEEF"/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434" autoAdjust="0"/>
  </p:normalViewPr>
  <p:slideViewPr>
    <p:cSldViewPr>
      <p:cViewPr varScale="1">
        <p:scale>
          <a:sx n="74" d="100"/>
          <a:sy n="74" d="100"/>
        </p:scale>
        <p:origin x="60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5C676-73B9-47F3-97DD-B8CF3CB719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CC6F8-2BBE-478B-8C9B-EA059A90D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8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gi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35984" y="3176"/>
            <a:ext cx="12266083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90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0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Company Name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58345-1324-4D09-9E8B-D8DAE06E9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A71F6-CFF9-4720-B29F-EBCFA17C4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1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8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2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2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35984" y="3176"/>
            <a:ext cx="12266083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5164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8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8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2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4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8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1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3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35984" y="3176"/>
            <a:ext cx="12266083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184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68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5D6B-AB5C-44EE-8D77-2C10AE3BB33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D58A-F071-40D4-8585-FD54BB7E9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5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62DE-2720-4B65-A008-4076FF536276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303A2-BF6E-4E2A-8D5B-D1A73BE44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9F8F-B984-4BE4-982A-BC36883A4F1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5C37-8103-42F1-B0DA-EAF1C1B6106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"/>
          <p:cNvGrpSpPr>
            <a:grpSpLocks/>
          </p:cNvGrpSpPr>
          <p:nvPr userDrawn="1"/>
        </p:nvGrpSpPr>
        <p:grpSpPr bwMode="auto">
          <a:xfrm>
            <a:off x="35984" y="3176"/>
            <a:ext cx="12266083" cy="6911975"/>
            <a:chOff x="26988" y="3175"/>
            <a:chExt cx="9199562" cy="6911975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26988" y="38100"/>
              <a:ext cx="8686800" cy="6378575"/>
              <a:chOff x="88" y="192"/>
              <a:chExt cx="4512" cy="6261"/>
            </a:xfrm>
          </p:grpSpPr>
          <p:grpSp>
            <p:nvGrpSpPr>
              <p:cNvPr id="21" name="Group 7"/>
              <p:cNvGrpSpPr>
                <a:grpSpLocks/>
              </p:cNvGrpSpPr>
              <p:nvPr/>
            </p:nvGrpSpPr>
            <p:grpSpPr bwMode="auto">
              <a:xfrm>
                <a:off x="96" y="192"/>
                <a:ext cx="42" cy="6261"/>
                <a:chOff x="1248" y="816"/>
                <a:chExt cx="28" cy="3602"/>
              </a:xfrm>
            </p:grpSpPr>
            <p:sp>
              <p:nvSpPr>
                <p:cNvPr id="26" name="Line 4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3" cy="3602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"/>
                <p:cNvSpPr>
                  <a:spLocks noChangeShapeType="1"/>
                </p:cNvSpPr>
                <p:nvPr/>
              </p:nvSpPr>
              <p:spPr bwMode="auto">
                <a:xfrm>
                  <a:off x="1264" y="843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6"/>
                <p:cNvSpPr>
                  <a:spLocks noChangeShapeType="1"/>
                </p:cNvSpPr>
                <p:nvPr/>
              </p:nvSpPr>
              <p:spPr bwMode="auto">
                <a:xfrm>
                  <a:off x="1276" y="829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 rot="16200000" flipH="1">
                <a:off x="2320" y="-2040"/>
                <a:ext cx="48" cy="4512"/>
                <a:chOff x="1248" y="816"/>
                <a:chExt cx="32" cy="2016"/>
              </a:xfrm>
            </p:grpSpPr>
            <p:sp>
              <p:nvSpPr>
                <p:cNvPr id="23" name="Line 9"/>
                <p:cNvSpPr>
                  <a:spLocks noChangeShapeType="1"/>
                </p:cNvSpPr>
                <p:nvPr/>
              </p:nvSpPr>
              <p:spPr bwMode="auto">
                <a:xfrm>
                  <a:off x="124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0"/>
                <p:cNvSpPr>
                  <a:spLocks noChangeShapeType="1"/>
                </p:cNvSpPr>
                <p:nvPr/>
              </p:nvSpPr>
              <p:spPr bwMode="auto">
                <a:xfrm>
                  <a:off x="1264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1"/>
                <p:cNvSpPr>
                  <a:spLocks noChangeShapeType="1"/>
                </p:cNvSpPr>
                <p:nvPr/>
              </p:nvSpPr>
              <p:spPr bwMode="auto">
                <a:xfrm>
                  <a:off x="1280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3"/>
            <p:cNvGrpSpPr>
              <a:grpSpLocks/>
            </p:cNvGrpSpPr>
            <p:nvPr/>
          </p:nvGrpSpPr>
          <p:grpSpPr bwMode="auto">
            <a:xfrm rot="10800000">
              <a:off x="150813" y="268288"/>
              <a:ext cx="8921750" cy="6553200"/>
              <a:chOff x="36" y="156"/>
              <a:chExt cx="4565" cy="3540"/>
            </a:xfrm>
          </p:grpSpPr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36" y="192"/>
                <a:ext cx="39" cy="3504"/>
                <a:chOff x="1208" y="816"/>
                <a:chExt cx="26" cy="2016"/>
              </a:xfrm>
            </p:grpSpPr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>
                  <a:off x="1208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6"/>
                <p:cNvSpPr>
                  <a:spLocks noChangeShapeType="1"/>
                </p:cNvSpPr>
                <p:nvPr/>
              </p:nvSpPr>
              <p:spPr bwMode="auto">
                <a:xfrm>
                  <a:off x="1222" y="865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7"/>
                <p:cNvSpPr>
                  <a:spLocks noChangeShapeType="1"/>
                </p:cNvSpPr>
                <p:nvPr/>
              </p:nvSpPr>
              <p:spPr bwMode="auto">
                <a:xfrm>
                  <a:off x="1234" y="890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 rot="16200000" flipH="1">
                <a:off x="2324" y="-2079"/>
                <a:ext cx="42" cy="4512"/>
                <a:chOff x="1224" y="816"/>
                <a:chExt cx="28" cy="2016"/>
              </a:xfrm>
            </p:grpSpPr>
            <p:sp>
              <p:nvSpPr>
                <p:cNvPr id="15" name="Line 19"/>
                <p:cNvSpPr>
                  <a:spLocks noChangeShapeType="1"/>
                </p:cNvSpPr>
                <p:nvPr/>
              </p:nvSpPr>
              <p:spPr bwMode="auto">
                <a:xfrm>
                  <a:off x="1224" y="816"/>
                  <a:ext cx="0" cy="2016"/>
                </a:xfrm>
                <a:prstGeom prst="line">
                  <a:avLst/>
                </a:prstGeom>
                <a:noFill/>
                <a:ln w="6350">
                  <a:solidFill>
                    <a:srgbClr val="66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>
                  <a:off x="1236" y="816"/>
                  <a:ext cx="0" cy="1632"/>
                </a:xfrm>
                <a:prstGeom prst="line">
                  <a:avLst/>
                </a:prstGeom>
                <a:noFill/>
                <a:ln w="6350">
                  <a:solidFill>
                    <a:srgbClr val="00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21"/>
                <p:cNvSpPr>
                  <a:spLocks noChangeShapeType="1"/>
                </p:cNvSpPr>
                <p:nvPr/>
              </p:nvSpPr>
              <p:spPr bwMode="auto">
                <a:xfrm>
                  <a:off x="1252" y="816"/>
                  <a:ext cx="0" cy="864"/>
                </a:xfrm>
                <a:prstGeom prst="line">
                  <a:avLst/>
                </a:prstGeom>
                <a:noFill/>
                <a:ln w="6350">
                  <a:solidFill>
                    <a:srgbClr val="0033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0" name="Picture 293" descr="7"/>
            <p:cNvPicPr>
              <a:picLocks noChangeAspect="1" noChangeArrowheads="1" noCrop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3" y="6553200"/>
              <a:ext cx="261937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14" descr="blumen-pflanzen042[1]"/>
            <p:cNvPicPr>
              <a:picLocks noChangeAspect="1" noChangeArrowheads="1" noCrop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43913" y="6191250"/>
              <a:ext cx="782637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" descr="36_2_25"/>
            <p:cNvPicPr>
              <a:picLocks noChangeAspect="1" noChangeArrowheads="1" noCrop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5225" y="3175"/>
              <a:ext cx="363538" cy="37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352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1345" y="110414"/>
            <a:ext cx="11593288" cy="1236269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2591332" y="110414"/>
            <a:ext cx="7570674" cy="11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&amp; ĐÀO TẠO BÌNH THUẬN</a:t>
            </a:r>
          </a:p>
          <a:p>
            <a:pPr eaLnBrk="1" hangingPunct="1"/>
            <a:r>
              <a:rPr lang="en-US" altLang="en-US" sz="2800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– THPT LÊ LỢI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91345" y="1844824"/>
            <a:ext cx="11737303" cy="4702826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5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ÔN TẬP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500" u="sng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 SỐ 7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3500" dirty="0">
              <a:solidFill>
                <a:srgbClr val="99FF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500" b="1" dirty="0">
                <a:solidFill>
                  <a:srgbClr val="99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 III- THỐNG KÊ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3500" dirty="0">
              <a:solidFill>
                <a:srgbClr val="99FF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3500" dirty="0">
              <a:solidFill>
                <a:srgbClr val="99FF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3500" i="1" dirty="0" smtClean="0">
              <a:solidFill>
                <a:srgbClr val="FFFF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500" i="1" dirty="0" err="1" smtClean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</a:t>
            </a:r>
            <a:r>
              <a:rPr lang="en-US" sz="3500" i="1" dirty="0" smtClean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</a:t>
            </a:r>
            <a:r>
              <a:rPr lang="en-US" sz="3500" i="1" dirty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500" i="1" dirty="0" err="1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Đỗ</a:t>
            </a:r>
            <a:r>
              <a:rPr lang="en-US" sz="3500" i="1" dirty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500" i="1" dirty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500" i="1" dirty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 smtClean="0">
                <a:solidFill>
                  <a:srgbClr val="FFFF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endParaRPr lang="en-US" sz="3500" i="1" dirty="0">
              <a:solidFill>
                <a:srgbClr val="FFFFCC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5-Point Star 1">
            <a:hlinkClick r:id="rId2" action="ppaction://hlinksldjump"/>
          </p:cNvPr>
          <p:cNvSpPr/>
          <p:nvPr/>
        </p:nvSpPr>
        <p:spPr>
          <a:xfrm>
            <a:off x="10332618" y="428372"/>
            <a:ext cx="252070" cy="311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53802"/>
            <a:ext cx="1133897" cy="114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8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49619" y="110414"/>
            <a:ext cx="8414302" cy="707635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4368052" y="43025"/>
            <a:ext cx="5328592" cy="7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 -THỐNG KÊ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45941" y="161133"/>
            <a:ext cx="2094897" cy="954106"/>
            <a:chOff x="3280773" y="1164413"/>
            <a:chExt cx="1825317" cy="634074"/>
          </a:xfrm>
        </p:grpSpPr>
        <p:sp>
          <p:nvSpPr>
            <p:cNvPr id="67" name="Oval 66"/>
            <p:cNvSpPr/>
            <p:nvPr/>
          </p:nvSpPr>
          <p:spPr>
            <a:xfrm>
              <a:off x="3519667" y="1164941"/>
              <a:ext cx="1524105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80773" y="1164413"/>
              <a:ext cx="1825317" cy="634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800" b="1" dirty="0">
                  <a:solidFill>
                    <a:srgbClr val="2A4F8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ĐẠI SỐ 7 </a:t>
              </a:r>
            </a:p>
            <a:p>
              <a:r>
                <a: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668751" y="900895"/>
            <a:ext cx="8914798" cy="5957106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solidFill>
                  <a:prstClr val="black"/>
                </a:solidFill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48073" y="2667924"/>
              <a:ext cx="2010348" cy="488265"/>
              <a:chOff x="2857909" y="1579538"/>
              <a:chExt cx="2639749" cy="582947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58071" y="1579538"/>
                <a:ext cx="2639587" cy="582947"/>
                <a:chOff x="1895" y="1192"/>
                <a:chExt cx="2075" cy="1453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895" y="1192"/>
                  <a:ext cx="2075" cy="14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074" y="1192"/>
                  <a:ext cx="1650" cy="12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8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857909" y="1658698"/>
                <a:ext cx="2609158" cy="319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 KIẾN THỨC CẦN NHỚ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4613219" y="3845133"/>
            <a:ext cx="2629958" cy="668645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5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THỐNG KÊ</a:t>
            </a:r>
            <a:endParaRPr lang="en-US" sz="35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742195" y="3602552"/>
            <a:ext cx="2186588" cy="1014380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5-Point Star 1">
            <a:hlinkClick r:id="rId2" action="ppaction://hlinksldjump"/>
          </p:cNvPr>
          <p:cNvSpPr/>
          <p:nvPr/>
        </p:nvSpPr>
        <p:spPr>
          <a:xfrm>
            <a:off x="10332618" y="428372"/>
            <a:ext cx="252070" cy="311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786155" y="2169704"/>
            <a:ext cx="2653661" cy="1014380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5582616" y="2188853"/>
            <a:ext cx="1644937" cy="1014380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4684139" y="5046923"/>
            <a:ext cx="3000222" cy="553357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8359821" y="4616932"/>
            <a:ext cx="1542419" cy="1014380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Mốt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2125596" y="5109054"/>
            <a:ext cx="1354104" cy="553357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62195" y="2837401"/>
            <a:ext cx="2796458" cy="1366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058332" y="1973166"/>
            <a:ext cx="2151959" cy="801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960458" y="5947145"/>
            <a:ext cx="2889250" cy="650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992385" y="5922430"/>
            <a:ext cx="2151959" cy="782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vi-V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endCxn id="78" idx="1"/>
          </p:cNvCxnSpPr>
          <p:nvPr/>
        </p:nvCxnSpPr>
        <p:spPr>
          <a:xfrm>
            <a:off x="3928783" y="3971887"/>
            <a:ext cx="684436" cy="207568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33010" y="2754386"/>
            <a:ext cx="942910" cy="1081482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227958" y="3295128"/>
            <a:ext cx="0" cy="540741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1"/>
          </p:cNvCxnSpPr>
          <p:nvPr/>
        </p:nvCxnSpPr>
        <p:spPr>
          <a:xfrm flipH="1" flipV="1">
            <a:off x="7243178" y="4235896"/>
            <a:ext cx="1116642" cy="888226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5968078" y="4546264"/>
            <a:ext cx="1926" cy="405228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5" idx="3"/>
          </p:cNvCxnSpPr>
          <p:nvPr/>
        </p:nvCxnSpPr>
        <p:spPr>
          <a:xfrm flipV="1">
            <a:off x="3479701" y="4546264"/>
            <a:ext cx="1535015" cy="839469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283392" y="2397024"/>
            <a:ext cx="757606" cy="226404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269914" y="2632406"/>
            <a:ext cx="632915" cy="450693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227958" y="5631312"/>
            <a:ext cx="0" cy="315832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5" idx="2"/>
          </p:cNvCxnSpPr>
          <p:nvPr/>
        </p:nvCxnSpPr>
        <p:spPr>
          <a:xfrm flipV="1">
            <a:off x="2802648" y="5662410"/>
            <a:ext cx="0" cy="284734"/>
          </a:xfrm>
          <a:prstGeom prst="straightConnector1">
            <a:avLst/>
          </a:prstGeom>
          <a:ln w="28575">
            <a:solidFill>
              <a:srgbClr val="3333FF"/>
            </a:solidFill>
            <a:headEnd type="arrow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51" y="138446"/>
            <a:ext cx="753090" cy="64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7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1344" y="83508"/>
            <a:ext cx="11449270" cy="707635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3981777" y="52687"/>
            <a:ext cx="5472608" cy="7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 - THỐNG KÊ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90223" y="160302"/>
            <a:ext cx="1913321" cy="563174"/>
            <a:chOff x="3765848" y="1137745"/>
            <a:chExt cx="1995474" cy="374271"/>
          </a:xfrm>
        </p:grpSpPr>
        <p:sp>
          <p:nvSpPr>
            <p:cNvPr id="67" name="Oval 66"/>
            <p:cNvSpPr/>
            <p:nvPr/>
          </p:nvSpPr>
          <p:spPr>
            <a:xfrm>
              <a:off x="3765848" y="1137745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93693" y="1147224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 SỐ 7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1344" y="932705"/>
            <a:ext cx="11809312" cy="5957106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48073" y="2667924"/>
              <a:ext cx="2010348" cy="488265"/>
              <a:chOff x="2857909" y="1579538"/>
              <a:chExt cx="2639749" cy="582947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58071" y="1579538"/>
                <a:ext cx="2639587" cy="582947"/>
                <a:chOff x="1895" y="1192"/>
                <a:chExt cx="2075" cy="1453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895" y="1192"/>
                  <a:ext cx="2075" cy="14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074" y="1192"/>
                  <a:ext cx="1650" cy="12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8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857909" y="1658698"/>
                <a:ext cx="2609158" cy="319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II. BÀI TẬP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335360" y="1893809"/>
            <a:ext cx="11521279" cy="4834785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u="sng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7A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847528" y="4496338"/>
            <a:ext cx="8640960" cy="1673150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466771"/>
              </p:ext>
            </p:extLst>
          </p:nvPr>
        </p:nvGraphicFramePr>
        <p:xfrm>
          <a:off x="1798153" y="3009831"/>
          <a:ext cx="8644464" cy="101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946"/>
                <a:gridCol w="848315"/>
                <a:gridCol w="848315"/>
                <a:gridCol w="848315"/>
                <a:gridCol w="848315"/>
                <a:gridCol w="848315"/>
                <a:gridCol w="848315"/>
                <a:gridCol w="1009628"/>
              </a:tblGrid>
              <a:tr h="483800">
                <a:tc>
                  <a:txBody>
                    <a:bodyPr/>
                    <a:lstStyle/>
                    <a:p>
                      <a:pPr algn="l"/>
                      <a:r>
                        <a:rPr lang="en-US" sz="2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2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2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(kg)</a:t>
                      </a:r>
                      <a:endParaRPr lang="vi-VN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</a:tr>
              <a:tr h="52431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775851" y="4397291"/>
            <a:ext cx="8747112" cy="1673150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551382" y="4173483"/>
            <a:ext cx="11089233" cy="1146211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nặng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551381" y="5072682"/>
            <a:ext cx="11089233" cy="583750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3+3+5+6+2+1=20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546372" y="5714508"/>
                <a:ext cx="10513168" cy="619272"/>
              </a:xfrm>
              <a:prstGeom prst="rect">
                <a:avLst/>
              </a:prstGeom>
              <a:solidFill>
                <a:srgbClr val="0000CC"/>
              </a:solidFill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Mốt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dấu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32</a:t>
                </a:r>
              </a:p>
            </p:txBody>
          </p:sp>
        </mc:Choice>
        <mc:Fallback>
          <p:sp>
            <p:nvSpPr>
              <p:cNvPr id="46" name="Rectangle 4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72" y="5714508"/>
                <a:ext cx="10513168" cy="619272"/>
              </a:xfrm>
              <a:prstGeom prst="rect">
                <a:avLst/>
              </a:prstGeom>
              <a:blipFill rotWithShape="0">
                <a:blip r:embed="rId2"/>
                <a:stretch>
                  <a:fillRect l="-1508" t="-13725" b="-24510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5" y="92168"/>
            <a:ext cx="753090" cy="642424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08079"/>
              </p:ext>
            </p:extLst>
          </p:nvPr>
        </p:nvGraphicFramePr>
        <p:xfrm>
          <a:off x="1780320" y="3008404"/>
          <a:ext cx="8644464" cy="101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946"/>
                <a:gridCol w="848315"/>
                <a:gridCol w="848315"/>
                <a:gridCol w="848315"/>
                <a:gridCol w="848315"/>
                <a:gridCol w="848315"/>
                <a:gridCol w="848315"/>
                <a:gridCol w="1009628"/>
              </a:tblGrid>
              <a:tr h="483800">
                <a:tc>
                  <a:txBody>
                    <a:bodyPr/>
                    <a:lstStyle/>
                    <a:p>
                      <a:pPr algn="l"/>
                      <a:r>
                        <a:rPr lang="en-US" sz="2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2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nặng</a:t>
                      </a:r>
                      <a:r>
                        <a:rPr lang="en-US" sz="2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(kg)</a:t>
                      </a:r>
                      <a:endParaRPr lang="vi-VN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3333FF"/>
                    </a:solidFill>
                  </a:tcPr>
                </a:tc>
              </a:tr>
              <a:tr h="52431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2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N=20</a:t>
                      </a:r>
                      <a:endParaRPr lang="vi-VN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56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42" grpId="0" animBg="1"/>
      <p:bldP spid="43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3352" y="94527"/>
            <a:ext cx="11521280" cy="707635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4223792" y="63591"/>
            <a:ext cx="5472608" cy="7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CHƯƠNG III - THỐNG KÊ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71464" y="157701"/>
            <a:ext cx="1927234" cy="574451"/>
            <a:chOff x="3316382" y="1157447"/>
            <a:chExt cx="1995474" cy="381765"/>
          </a:xfrm>
        </p:grpSpPr>
        <p:sp>
          <p:nvSpPr>
            <p:cNvPr id="67" name="Oval 66"/>
            <p:cNvSpPr/>
            <p:nvPr/>
          </p:nvSpPr>
          <p:spPr>
            <a:xfrm>
              <a:off x="3316382" y="1164941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58162" y="1157447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 SỐ 7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18355" y="932705"/>
            <a:ext cx="11610294" cy="5957106"/>
            <a:chOff x="885583" y="2633884"/>
            <a:chExt cx="3814096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885583" y="2633884"/>
              <a:ext cx="3814096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48073" y="2667924"/>
              <a:ext cx="2010348" cy="414000"/>
              <a:chOff x="2857909" y="1579538"/>
              <a:chExt cx="2639749" cy="494281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58071" y="1579538"/>
                <a:ext cx="2639587" cy="494281"/>
                <a:chOff x="1895" y="1192"/>
                <a:chExt cx="2075" cy="1232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895" y="1192"/>
                  <a:ext cx="2075" cy="1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074" y="1192"/>
                  <a:ext cx="1650" cy="12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8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857909" y="1658698"/>
                <a:ext cx="2609158" cy="319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II. BÀI TẬP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407368" y="1763319"/>
            <a:ext cx="11377263" cy="5032147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b="1" u="sng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7B,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766277" y="4624279"/>
            <a:ext cx="8853348" cy="2068259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mốt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730279" y="4653137"/>
            <a:ext cx="8899319" cy="2200089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842499" y="4609825"/>
            <a:ext cx="8853348" cy="1376724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7B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4;5;6;7;8;9;10.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40739"/>
              </p:ext>
            </p:extLst>
          </p:nvPr>
        </p:nvGraphicFramePr>
        <p:xfrm>
          <a:off x="2918202" y="2809024"/>
          <a:ext cx="6095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878497" y="5959948"/>
            <a:ext cx="8853348" cy="948593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600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827649"/>
              </p:ext>
            </p:extLst>
          </p:nvPr>
        </p:nvGraphicFramePr>
        <p:xfrm>
          <a:off x="4475391" y="601289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54" y="127132"/>
            <a:ext cx="753090" cy="642424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56333"/>
              </p:ext>
            </p:extLst>
          </p:nvPr>
        </p:nvGraphicFramePr>
        <p:xfrm>
          <a:off x="2925255" y="2804016"/>
          <a:ext cx="6095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14790"/>
              </p:ext>
            </p:extLst>
          </p:nvPr>
        </p:nvGraphicFramePr>
        <p:xfrm>
          <a:off x="4487627" y="600444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66081"/>
              </p:ext>
            </p:extLst>
          </p:nvPr>
        </p:nvGraphicFramePr>
        <p:xfrm>
          <a:off x="2931575" y="2804016"/>
          <a:ext cx="6095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50631"/>
              </p:ext>
            </p:extLst>
          </p:nvPr>
        </p:nvGraphicFramePr>
        <p:xfrm>
          <a:off x="4487627" y="601289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32072"/>
              </p:ext>
            </p:extLst>
          </p:nvPr>
        </p:nvGraphicFramePr>
        <p:xfrm>
          <a:off x="2911725" y="2811148"/>
          <a:ext cx="6095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53532"/>
              </p:ext>
            </p:extLst>
          </p:nvPr>
        </p:nvGraphicFramePr>
        <p:xfrm>
          <a:off x="4487627" y="601289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93244"/>
              </p:ext>
            </p:extLst>
          </p:nvPr>
        </p:nvGraphicFramePr>
        <p:xfrm>
          <a:off x="2909310" y="2804016"/>
          <a:ext cx="6095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533299"/>
              </p:ext>
            </p:extLst>
          </p:nvPr>
        </p:nvGraphicFramePr>
        <p:xfrm>
          <a:off x="4487627" y="601289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31700"/>
              </p:ext>
            </p:extLst>
          </p:nvPr>
        </p:nvGraphicFramePr>
        <p:xfrm>
          <a:off x="2896498" y="2799766"/>
          <a:ext cx="6095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32096"/>
              </p:ext>
            </p:extLst>
          </p:nvPr>
        </p:nvGraphicFramePr>
        <p:xfrm>
          <a:off x="4487627" y="601289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57817"/>
              </p:ext>
            </p:extLst>
          </p:nvPr>
        </p:nvGraphicFramePr>
        <p:xfrm>
          <a:off x="2896498" y="2804016"/>
          <a:ext cx="6095999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35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18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sz="1800" b="1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18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sz="1800" b="1" dirty="0">
                        <a:solidFill>
                          <a:srgbClr val="FF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883292"/>
              </p:ext>
            </p:extLst>
          </p:nvPr>
        </p:nvGraphicFramePr>
        <p:xfrm>
          <a:off x="4472880" y="601289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516400"/>
              </p:ext>
            </p:extLst>
          </p:nvPr>
        </p:nvGraphicFramePr>
        <p:xfrm>
          <a:off x="4487627" y="600921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786978"/>
              </p:ext>
            </p:extLst>
          </p:nvPr>
        </p:nvGraphicFramePr>
        <p:xfrm>
          <a:off x="4483722" y="600921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35</a:t>
                      </a:r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7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42" grpId="0" animBg="1"/>
      <p:bldP spid="4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3352" y="106336"/>
            <a:ext cx="11377264" cy="707635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4321470" y="41558"/>
            <a:ext cx="5575243" cy="7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 - THỐNG KÊ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34850" y="178564"/>
            <a:ext cx="1915123" cy="563175"/>
            <a:chOff x="3717579" y="1191494"/>
            <a:chExt cx="1995474" cy="374271"/>
          </a:xfrm>
        </p:grpSpPr>
        <p:sp>
          <p:nvSpPr>
            <p:cNvPr id="67" name="Oval 66"/>
            <p:cNvSpPr/>
            <p:nvPr/>
          </p:nvSpPr>
          <p:spPr>
            <a:xfrm>
              <a:off x="3717579" y="1191494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68813" y="1191494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 SỐ 7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63352" y="932705"/>
            <a:ext cx="11665296" cy="5957106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48073" y="2667924"/>
              <a:ext cx="2010348" cy="414000"/>
              <a:chOff x="2857909" y="1579538"/>
              <a:chExt cx="2639749" cy="494281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58071" y="1579538"/>
                <a:ext cx="2639587" cy="494281"/>
                <a:chOff x="1895" y="1192"/>
                <a:chExt cx="2075" cy="1232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895" y="1192"/>
                  <a:ext cx="2075" cy="11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074" y="1192"/>
                  <a:ext cx="1650" cy="12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8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857909" y="1658698"/>
                <a:ext cx="2609158" cy="319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II. BÀI TẬP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413900" y="1763318"/>
            <a:ext cx="11370732" cy="4044184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b="1" u="sng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2: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807037" y="4027282"/>
                <a:ext cx="8853348" cy="586314"/>
              </a:xfrm>
              <a:prstGeom prst="rect">
                <a:avLst/>
              </a:prstGeom>
              <a:solidFill>
                <a:srgbClr val="0000CC"/>
              </a:solidFill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+ </a:t>
                </a:r>
                <a:r>
                  <a:rPr lang="en-US" sz="30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Mốt</a:t>
                </a:r>
                <a:r>
                  <a:rPr lang="en-US" sz="3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dấu</a:t>
                </a:r>
                <a:r>
                  <a:rPr lang="en-US" sz="3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3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sz="3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r>
                  <a:rPr lang="en-US" sz="300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7" y="4027282"/>
                <a:ext cx="8853348" cy="586314"/>
              </a:xfrm>
              <a:prstGeom prst="rect">
                <a:avLst/>
              </a:prstGeom>
              <a:blipFill rotWithShape="0">
                <a:blip r:embed="rId2"/>
                <a:stretch>
                  <a:fillRect t="-13542" b="-26042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386329"/>
              </p:ext>
            </p:extLst>
          </p:nvPr>
        </p:nvGraphicFramePr>
        <p:xfrm>
          <a:off x="4079776" y="195750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35</a:t>
                      </a:r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5F6FB48B-97BF-4721-9FE5-3DAA416559B9}"/>
                  </a:ext>
                </a:extLst>
              </p:cNvPr>
              <p:cNvSpPr/>
              <p:nvPr/>
            </p:nvSpPr>
            <p:spPr>
              <a:xfrm>
                <a:off x="1877297" y="2708921"/>
                <a:ext cx="8790703" cy="1295035"/>
              </a:xfrm>
              <a:prstGeom prst="rect">
                <a:avLst/>
              </a:prstGeom>
              <a:solidFill>
                <a:srgbClr val="0000CC"/>
              </a:solidFill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+ </a:t>
                </a:r>
                <a:r>
                  <a:rPr lang="en-US" sz="3000" dirty="0" err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000" dirty="0" err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cộng</a:t>
                </a: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4.</m:t>
                        </m:r>
                        <m:r>
                          <a:rPr lang="en-US" sz="3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+ 5.</m:t>
                        </m:r>
                        <m:r>
                          <a:rPr lang="en-US" sz="3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+ 6.7 + 7.9 + 8.7 + 9.5 + 10.2</m:t>
                        </m:r>
                      </m:num>
                      <m:den>
                        <m:r>
                          <a:rPr lang="en-US" sz="30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den>
                    </m:f>
                    <m:r>
                      <a:rPr lang="en-US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=7,1</m:t>
                    </m:r>
                  </m:oMath>
                </a14:m>
                <a:r>
                  <a:rPr lang="en-US" sz="3000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30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F6FB48B-97BF-4721-9FE5-3DAA416559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6" y="2708920"/>
                <a:ext cx="8790703" cy="1295035"/>
              </a:xfrm>
              <a:prstGeom prst="rect">
                <a:avLst/>
              </a:prstGeom>
              <a:blipFill rotWithShape="0">
                <a:blip r:embed="rId4"/>
                <a:stretch>
                  <a:fillRect l="-1664" t="-610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25699"/>
              </p:ext>
            </p:extLst>
          </p:nvPr>
        </p:nvGraphicFramePr>
        <p:xfrm>
          <a:off x="4071028" y="1844824"/>
          <a:ext cx="6220571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34"/>
                <a:gridCol w="514356"/>
                <a:gridCol w="587836"/>
                <a:gridCol w="587836"/>
                <a:gridCol w="587836"/>
                <a:gridCol w="587836"/>
                <a:gridCol w="587836"/>
                <a:gridCol w="587836"/>
                <a:gridCol w="929565"/>
              </a:tblGrid>
              <a:tr h="38698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7710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sz="24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35</a:t>
                      </a:r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0" y="138940"/>
            <a:ext cx="753090" cy="64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0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3352" y="107475"/>
            <a:ext cx="11377264" cy="707635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4512011" y="42786"/>
            <a:ext cx="5464595" cy="7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 - THỐNG KÊ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22627" y="148544"/>
            <a:ext cx="1981771" cy="576054"/>
            <a:chOff x="3316382" y="1156382"/>
            <a:chExt cx="1995474" cy="382830"/>
          </a:xfrm>
        </p:grpSpPr>
        <p:sp>
          <p:nvSpPr>
            <p:cNvPr id="67" name="Oval 66"/>
            <p:cNvSpPr/>
            <p:nvPr/>
          </p:nvSpPr>
          <p:spPr>
            <a:xfrm>
              <a:off x="3316382" y="1164941"/>
              <a:ext cx="1995474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484381" y="1156382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 SỐ 7</a:t>
              </a:r>
            </a:p>
          </p:txBody>
        </p:sp>
      </p:grpSp>
      <p:sp>
        <p:nvSpPr>
          <p:cNvPr id="69" name="AutoShape 5"/>
          <p:cNvSpPr>
            <a:spLocks noChangeArrowheads="1"/>
          </p:cNvSpPr>
          <p:nvPr/>
        </p:nvSpPr>
        <p:spPr bwMode="auto">
          <a:xfrm>
            <a:off x="1668829" y="932705"/>
            <a:ext cx="8914798" cy="595710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263352" y="816642"/>
            <a:ext cx="11665296" cy="6020110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b="1" u="sng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000" b="1" u="sng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b="1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60003"/>
              </p:ext>
            </p:extLst>
          </p:nvPr>
        </p:nvGraphicFramePr>
        <p:xfrm>
          <a:off x="4439426" y="94289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10"/>
                <a:gridCol w="504056"/>
                <a:gridCol w="576064"/>
                <a:gridCol w="576064"/>
                <a:gridCol w="576064"/>
                <a:gridCol w="576064"/>
                <a:gridCol w="576064"/>
                <a:gridCol w="576064"/>
                <a:gridCol w="910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(x)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35</a:t>
                      </a:r>
                      <a:endParaRPr lang="vi-VN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991545" y="6457955"/>
            <a:ext cx="5785545" cy="440308"/>
            <a:chOff x="730671" y="5828874"/>
            <a:chExt cx="5857553" cy="440308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899592" y="5877272"/>
              <a:ext cx="5688632" cy="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31640" y="5831022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63688" y="583863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208615" y="5828874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633050" y="5828874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072711" y="5831022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517638" y="5831022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970178" y="583960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415105" y="583960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872911" y="583960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325451" y="583960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162719" y="5884009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783257" y="583960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730671" y="5856780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0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5790" y="5864878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39499" y="5897702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77826" y="5894173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29744" y="5899850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1596" y="5894110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14234" y="5877272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79534" y="5894110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11799" y="5870913"/>
              <a:ext cx="337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76949" y="5884009"/>
              <a:ext cx="6063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10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09143" y="5882865"/>
              <a:ext cx="549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11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631504" y="1515796"/>
            <a:ext cx="574376" cy="4996296"/>
            <a:chOff x="374585" y="1003073"/>
            <a:chExt cx="574376" cy="5048704"/>
          </a:xfrm>
        </p:grpSpPr>
        <p:cxnSp>
          <p:nvCxnSpPr>
            <p:cNvPr id="50" name="Straight Arrow Connector 49"/>
            <p:cNvCxnSpPr/>
            <p:nvPr/>
          </p:nvCxnSpPr>
          <p:spPr>
            <a:xfrm flipV="1">
              <a:off x="900330" y="1003073"/>
              <a:ext cx="11215" cy="504870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>
              <a:off x="902963" y="5583723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>
              <a:off x="897697" y="515167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>
              <a:off x="900815" y="4706748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>
              <a:off x="900815" y="4282313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>
              <a:off x="902963" y="3842652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>
              <a:off x="902963" y="339772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>
              <a:off x="898667" y="2945185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>
              <a:off x="911546" y="2500258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>
              <a:off x="911546" y="2042452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>
              <a:off x="912957" y="1619407"/>
              <a:ext cx="0" cy="720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08371" y="5501241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8371" y="5021998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9861" y="4605211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8371" y="4157622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2471" y="3709420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5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2471" y="3254435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6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02471" y="2804417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7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09934" y="2387858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8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02471" y="1953752"/>
              <a:ext cx="337842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9</a:t>
              </a:r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74585" y="1467955"/>
              <a:ext cx="463541" cy="373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549039" y="6421084"/>
            <a:ext cx="33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vi-VN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847528" y="1335020"/>
            <a:ext cx="337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63752" y="6084527"/>
            <a:ext cx="0" cy="3703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74198" y="6084527"/>
            <a:ext cx="17121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295800" y="4796626"/>
            <a:ext cx="0" cy="16968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61319" y="4796626"/>
            <a:ext cx="214640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740727" y="3473378"/>
            <a:ext cx="0" cy="30077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48439" y="3473378"/>
            <a:ext cx="25858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5193268" y="2592895"/>
            <a:ext cx="1" cy="39134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160491" y="2580015"/>
            <a:ext cx="303277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5638194" y="3481190"/>
            <a:ext cx="58" cy="30291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2135561" y="3473798"/>
            <a:ext cx="3481505" cy="14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46" idx="0"/>
          </p:cNvCxnSpPr>
          <p:nvPr/>
        </p:nvCxnSpPr>
        <p:spPr>
          <a:xfrm flipH="1" flipV="1">
            <a:off x="6090044" y="4374408"/>
            <a:ext cx="532" cy="21255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135561" y="4361529"/>
            <a:ext cx="39342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528048" y="5649995"/>
            <a:ext cx="0" cy="81508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148439" y="5662873"/>
            <a:ext cx="437353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3878978" y="6084528"/>
            <a:ext cx="4438" cy="3810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4308679" y="4794478"/>
            <a:ext cx="0" cy="16968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4727848" y="3466164"/>
            <a:ext cx="15226" cy="304254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5195615" y="2590747"/>
            <a:ext cx="1" cy="39134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5627604" y="3466163"/>
            <a:ext cx="58" cy="302912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6085468" y="4359381"/>
            <a:ext cx="532" cy="212558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6530395" y="5673605"/>
            <a:ext cx="0" cy="8150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8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1" y="147715"/>
            <a:ext cx="753090" cy="642424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7547262" y="1959455"/>
            <a:ext cx="3891622" cy="37971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5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7B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thấp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(9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(23 </a:t>
            </a:r>
            <a:r>
              <a:rPr lang="en-US" sz="2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484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4" grpId="0"/>
      <p:bldP spid="85" grpId="0"/>
      <p:bldP spid="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3352" y="93111"/>
            <a:ext cx="11377264" cy="707635"/>
          </a:xfrm>
          <a:prstGeom prst="roundRect">
            <a:avLst/>
          </a:prstGeom>
          <a:solidFill>
            <a:srgbClr val="FFFFCC"/>
          </a:solidFill>
          <a:ln>
            <a:solidFill>
              <a:srgbClr val="3333FF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white">
          <a:xfrm>
            <a:off x="4407820" y="40671"/>
            <a:ext cx="5355283" cy="79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2A4F8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III - THỐNG KÊ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60555" y="124891"/>
            <a:ext cx="2439948" cy="563175"/>
            <a:chOff x="4158042" y="1154088"/>
            <a:chExt cx="1888882" cy="374271"/>
          </a:xfrm>
        </p:grpSpPr>
        <p:sp>
          <p:nvSpPr>
            <p:cNvPr id="67" name="Oval 66"/>
            <p:cNvSpPr/>
            <p:nvPr/>
          </p:nvSpPr>
          <p:spPr>
            <a:xfrm>
              <a:off x="4158042" y="1154088"/>
              <a:ext cx="1425508" cy="37427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246455" y="1167364"/>
              <a:ext cx="1800469" cy="3477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 SỐ 7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12372" y="932705"/>
            <a:ext cx="11616275" cy="5957106"/>
            <a:chOff x="1329227" y="2633884"/>
            <a:chExt cx="2928599" cy="3448333"/>
          </a:xfrm>
        </p:grpSpPr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329227" y="2633884"/>
              <a:ext cx="2928599" cy="344833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Verdana" panose="020B0604030504040204" pitchFamily="34" charset="0"/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748073" y="2667925"/>
              <a:ext cx="2010348" cy="431475"/>
              <a:chOff x="2857909" y="1579538"/>
              <a:chExt cx="2639749" cy="515144"/>
            </a:xfrm>
          </p:grpSpPr>
          <p:grpSp>
            <p:nvGrpSpPr>
              <p:cNvPr id="71" name="Group 10"/>
              <p:cNvGrpSpPr>
                <a:grpSpLocks/>
              </p:cNvGrpSpPr>
              <p:nvPr/>
            </p:nvGrpSpPr>
            <p:grpSpPr bwMode="auto">
              <a:xfrm>
                <a:off x="2858071" y="1579538"/>
                <a:ext cx="2639587" cy="515144"/>
                <a:chOff x="1895" y="1192"/>
                <a:chExt cx="2075" cy="1284"/>
              </a:xfrm>
            </p:grpSpPr>
            <p:sp>
              <p:nvSpPr>
                <p:cNvPr id="73" name="Oval 13"/>
                <p:cNvSpPr>
                  <a:spLocks noChangeArrowheads="1"/>
                </p:cNvSpPr>
                <p:nvPr/>
              </p:nvSpPr>
              <p:spPr bwMode="gray">
                <a:xfrm>
                  <a:off x="1895" y="1192"/>
                  <a:ext cx="2075" cy="12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tint val="44314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4" name="Oval 14"/>
                <p:cNvSpPr>
                  <a:spLocks noChangeArrowheads="1"/>
                </p:cNvSpPr>
                <p:nvPr/>
              </p:nvSpPr>
              <p:spPr bwMode="gray">
                <a:xfrm>
                  <a:off x="2086" y="1314"/>
                  <a:ext cx="1691" cy="84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5" name="Oval 15"/>
                <p:cNvSpPr>
                  <a:spLocks noChangeArrowheads="1"/>
                </p:cNvSpPr>
                <p:nvPr/>
              </p:nvSpPr>
              <p:spPr bwMode="gray">
                <a:xfrm>
                  <a:off x="2074" y="1192"/>
                  <a:ext cx="1650" cy="111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34902"/>
                        <a:invGamma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77" name="Oval 17"/>
                <p:cNvSpPr>
                  <a:spLocks noChangeArrowheads="1"/>
                </p:cNvSpPr>
                <p:nvPr/>
              </p:nvSpPr>
              <p:spPr bwMode="gray">
                <a:xfrm>
                  <a:off x="2208" y="1344"/>
                  <a:ext cx="1382" cy="85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72" name="Text Box 18"/>
              <p:cNvSpPr txBox="1">
                <a:spLocks noChangeArrowheads="1"/>
              </p:cNvSpPr>
              <p:nvPr/>
            </p:nvSpPr>
            <p:spPr bwMode="auto">
              <a:xfrm>
                <a:off x="2857909" y="1658698"/>
                <a:ext cx="2609158" cy="319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III. BÀI TẬP VỀ NHÀ</a:t>
                </a:r>
                <a:endParaRPr lang="en-US" alt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479376" y="2093147"/>
            <a:ext cx="11305256" cy="4241546"/>
          </a:xfrm>
          <a:prstGeom prst="rect">
            <a:avLst/>
          </a:prstGeom>
          <a:solidFill>
            <a:srgbClr val="0000CC"/>
          </a:solidFill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u="sng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bão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lãnh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thổ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kỉ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XX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 smtClean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91145"/>
              </p:ext>
            </p:extLst>
          </p:nvPr>
        </p:nvGraphicFramePr>
        <p:xfrm>
          <a:off x="3508593" y="3222588"/>
          <a:ext cx="658497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97"/>
                <a:gridCol w="658497"/>
                <a:gridCol w="658497"/>
                <a:gridCol w="658497"/>
                <a:gridCol w="658497"/>
                <a:gridCol w="658497"/>
                <a:gridCol w="658497"/>
                <a:gridCol w="658497"/>
                <a:gridCol w="658497"/>
                <a:gridCol w="658497"/>
              </a:tblGrid>
              <a:tr h="5486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vi-VN" dirty="0"/>
                    </a:p>
                  </a:txBody>
                  <a:tcPr/>
                </a:tc>
              </a:tr>
              <a:tr h="4594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73" y="125716"/>
            <a:ext cx="753090" cy="64242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5F6FB48B-97BF-4721-9FE5-3DAA416559B9}"/>
              </a:ext>
            </a:extLst>
          </p:cNvPr>
          <p:cNvSpPr/>
          <p:nvPr/>
        </p:nvSpPr>
        <p:spPr>
          <a:xfrm>
            <a:off x="1749059" y="4371761"/>
            <a:ext cx="8736099" cy="1936428"/>
          </a:xfrm>
          <a:prstGeom prst="rect">
            <a:avLst/>
          </a:prstGeom>
          <a:solidFill>
            <a:srgbClr val="0000CC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tần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mốt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AutoNum type="alphaLcParenR"/>
            </a:pP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847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20" grpId="0" animBg="1"/>
    </p:bld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cdb2004131l</Template>
  <TotalTime>2114</TotalTime>
  <Words>1113</Words>
  <Application>Microsoft Office PowerPoint</Application>
  <PresentationFormat>Widescreen</PresentationFormat>
  <Paragraphs>595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Verdana</vt:lpstr>
      <vt:lpstr>Wingdings 2</vt:lpstr>
      <vt:lpstr>2_Custom Design</vt:lpstr>
      <vt:lpstr>Custom Design</vt:lpstr>
      <vt:lpstr>1_Custom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</dc:creator>
  <cp:lastModifiedBy>Admin</cp:lastModifiedBy>
  <cp:revision>251</cp:revision>
  <dcterms:created xsi:type="dcterms:W3CDTF">2015-11-29T04:28:43Z</dcterms:created>
  <dcterms:modified xsi:type="dcterms:W3CDTF">2020-04-13T01:41:57Z</dcterms:modified>
</cp:coreProperties>
</file>